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de3ab83a814487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6640a30a335420d"/>
  </p:sldMasterIdLst>
  <p:sldIdLst>
    <p:sldId xmlns:r="http://schemas.openxmlformats.org/officeDocument/2006/relationships" id="256" r:id="Rd98b8fa8e3294ed6"/>
    <p:sldId xmlns:r="http://schemas.openxmlformats.org/officeDocument/2006/relationships" id="257" r:id="Ra535e8a0b16d4ee5"/>
    <p:sldId xmlns:r="http://schemas.openxmlformats.org/officeDocument/2006/relationships" id="258" r:id="Rbd4c313022914d56"/>
    <p:sldId xmlns:r="http://schemas.openxmlformats.org/officeDocument/2006/relationships" id="259" r:id="R0b18d86a86344daa"/>
    <p:sldId xmlns:r="http://schemas.openxmlformats.org/officeDocument/2006/relationships" id="260" r:id="Re2319692ecd345ad"/>
    <p:sldId xmlns:r="http://schemas.openxmlformats.org/officeDocument/2006/relationships" id="261" r:id="Rf93e845b96504b66"/>
    <p:sldId xmlns:r="http://schemas.openxmlformats.org/officeDocument/2006/relationships" id="262" r:id="Rf012ff578339473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6640a30a335420d" /><Relationship Type="http://schemas.openxmlformats.org/officeDocument/2006/relationships/slide" Target="/ppt/slides/slide1.xml" Id="Rd98b8fa8e3294ed6" /><Relationship Type="http://schemas.openxmlformats.org/officeDocument/2006/relationships/slide" Target="/ppt/slides/slide2.xml" Id="Ra535e8a0b16d4ee5" /><Relationship Type="http://schemas.openxmlformats.org/officeDocument/2006/relationships/slide" Target="/ppt/slides/slide3.xml" Id="Rbd4c313022914d56" /><Relationship Type="http://schemas.openxmlformats.org/officeDocument/2006/relationships/slide" Target="/ppt/slides/slide4.xml" Id="R0b18d86a86344daa" /><Relationship Type="http://schemas.openxmlformats.org/officeDocument/2006/relationships/slide" Target="/ppt/slides/slide5.xml" Id="Re2319692ecd345ad" /><Relationship Type="http://schemas.openxmlformats.org/officeDocument/2006/relationships/slide" Target="/ppt/slides/slide6.xml" Id="Rf93e845b96504b66" /><Relationship Type="http://schemas.openxmlformats.org/officeDocument/2006/relationships/slide" Target="/ppt/slides/slide7.xml" Id="Rf012ff578339473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c17fc54175f45d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90d55209844a6b" /><Relationship Type="http://schemas.openxmlformats.org/officeDocument/2006/relationships/theme" Target="/ppt/slideMasters/theme/theme1.xml" Id="R6854cebf7c044a5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d90d55209844a6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e008c9b5b2431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a94cb780f643b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ee4f2839bb49f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7bf84af4854be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2fcde9f8924e1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53a8cda3d142f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f0eaa3c00c468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BRØDRENE ENGER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BRØDRENE ENGER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BRØDRENE ENGER EIENDOM AS ble etablert [år] og holder til i Båstad.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BRØDRENE ENGER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BRØDRENE ENGER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BRØDRENE ENGER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−40 400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7 270 434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16 435 543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17 719 919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BRØDRENE ENGER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 ENGER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VIDAR JAKOB ENGER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BRØDRENE ENGER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Vidar Enger, Kirkebyåsen 22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1866 Båstad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971 582 022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BRØDRENE ENGER EIENDOM AS</a:t>
            </a:r>
          </a:p>
        </p:txBody>
      </p:sp>
    </p:spTree>
  </p:cSld>
  <p:clrMapOvr>
    <a:masterClrMapping xmlns:a="http://schemas.openxmlformats.org/drawingml/2006/main"/>
  </p:clrMapOvr>
</p:sld>
</file>