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90275f85234d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9b2ffed994312"/>
  </p:sldMasterIdLst>
  <p:sldIdLst>
    <p:sldId xmlns:r="http://schemas.openxmlformats.org/officeDocument/2006/relationships" id="256" r:id="R78c6a11ab0c34efb"/>
    <p:sldId xmlns:r="http://schemas.openxmlformats.org/officeDocument/2006/relationships" id="257" r:id="R0edc640dc0ee41a4"/>
    <p:sldId xmlns:r="http://schemas.openxmlformats.org/officeDocument/2006/relationships" id="258" r:id="R0c4f4be06c4f460f"/>
    <p:sldId xmlns:r="http://schemas.openxmlformats.org/officeDocument/2006/relationships" id="259" r:id="R2ab6c6c343814cb0"/>
    <p:sldId xmlns:r="http://schemas.openxmlformats.org/officeDocument/2006/relationships" id="260" r:id="R308a67b0ea1d44b5"/>
    <p:sldId xmlns:r="http://schemas.openxmlformats.org/officeDocument/2006/relationships" id="261" r:id="R70ce83de5f724d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9b2ffed994312" /><Relationship Type="http://schemas.openxmlformats.org/officeDocument/2006/relationships/slide" Target="/ppt/slides/slide1.xml" Id="R78c6a11ab0c34efb" /><Relationship Type="http://schemas.openxmlformats.org/officeDocument/2006/relationships/slide" Target="/ppt/slides/slide2.xml" Id="R0edc640dc0ee41a4" /><Relationship Type="http://schemas.openxmlformats.org/officeDocument/2006/relationships/slide" Target="/ppt/slides/slide3.xml" Id="R0c4f4be06c4f460f" /><Relationship Type="http://schemas.openxmlformats.org/officeDocument/2006/relationships/slide" Target="/ppt/slides/slide4.xml" Id="R2ab6c6c343814cb0" /><Relationship Type="http://schemas.openxmlformats.org/officeDocument/2006/relationships/slide" Target="/ppt/slides/slide5.xml" Id="R308a67b0ea1d44b5" /><Relationship Type="http://schemas.openxmlformats.org/officeDocument/2006/relationships/slide" Target="/ppt/slides/slide6.xml" Id="R70ce83de5f724d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93a21dab740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cea9001054306" /><Relationship Type="http://schemas.openxmlformats.org/officeDocument/2006/relationships/theme" Target="/ppt/slideMasters/theme/theme1.xml" Id="Red08918e9e9746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dcea90010543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c0a1b34b347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86a456fd543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2afbe733e4b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2791e005c49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398294d7948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887148b5d49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BAKKETUN FOLKEHØGSKOLE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BAKKETUN FOLKEHØGSKOLE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23 836 235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2 006 783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9 828 520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19 661 753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Volhaugvegen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04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adm@bakketun.fhs.no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971 576 162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