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a1d946d40784ca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167e5a2025c4725"/>
  </p:sldMasterIdLst>
  <p:sldIdLst>
    <p:sldId xmlns:r="http://schemas.openxmlformats.org/officeDocument/2006/relationships" id="256" r:id="Ref83901e679c4358"/>
    <p:sldId xmlns:r="http://schemas.openxmlformats.org/officeDocument/2006/relationships" id="257" r:id="R0fe27ac7e33942c7"/>
    <p:sldId xmlns:r="http://schemas.openxmlformats.org/officeDocument/2006/relationships" id="258" r:id="R2347f6b6d849420d"/>
    <p:sldId xmlns:r="http://schemas.openxmlformats.org/officeDocument/2006/relationships" id="259" r:id="Rced07e6475c34483"/>
    <p:sldId xmlns:r="http://schemas.openxmlformats.org/officeDocument/2006/relationships" id="260" r:id="R72150ba6d039463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67e5a2025c4725" /><Relationship Type="http://schemas.openxmlformats.org/officeDocument/2006/relationships/slide" Target="/ppt/slides/slide1.xml" Id="Ref83901e679c4358" /><Relationship Type="http://schemas.openxmlformats.org/officeDocument/2006/relationships/slide" Target="/ppt/slides/slide2.xml" Id="R0fe27ac7e33942c7" /><Relationship Type="http://schemas.openxmlformats.org/officeDocument/2006/relationships/slide" Target="/ppt/slides/slide3.xml" Id="R2347f6b6d849420d" /><Relationship Type="http://schemas.openxmlformats.org/officeDocument/2006/relationships/slide" Target="/ppt/slides/slide4.xml" Id="Rced07e6475c34483" /><Relationship Type="http://schemas.openxmlformats.org/officeDocument/2006/relationships/slide" Target="/ppt/slides/slide5.xml" Id="R72150ba6d039463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3c6d19a9fb400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e632ca5a2f4224" /><Relationship Type="http://schemas.openxmlformats.org/officeDocument/2006/relationships/theme" Target="/ppt/slideMasters/theme/theme1.xml" Id="Re8446b09314a401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de632ca5a2f422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b241fb9a2641f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79324cda744e0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f7b7f4227d425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480bed4ef2406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64d40284b0430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INDRE HORDALAND REVISJONSDISTRIKT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INDRE HORDALAND REVISJONSDISTRIKT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INDRE HORDALAND REVISJONSDISTRIKT ble etablert [år] og holder til i Voss.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INDRE HORDALAND REVISJONSDISTRIKT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INDRE HORDALAND REVISJONSDISTRIKT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INDRE HORDALAND REVISJONSDISTRIKT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Miltzows 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5700 Voss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post@ihrevisjon.no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www.ihrevisjon.no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971 543 124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INDRE HORDALAND REVISJONSDISTRIKT</a:t>
            </a:r>
          </a:p>
        </p:txBody>
      </p:sp>
    </p:spTree>
  </p:cSld>
  <p:clrMapOvr>
    <a:masterClrMapping xmlns:a="http://schemas.openxmlformats.org/drawingml/2006/main"/>
  </p:clrMapOvr>
</p:sld>
</file>