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0ea107916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d076d692043cd"/>
  </p:sldMasterIdLst>
  <p:sldIdLst>
    <p:sldId xmlns:r="http://schemas.openxmlformats.org/officeDocument/2006/relationships" id="256" r:id="Racc7237284db48bb"/>
    <p:sldId xmlns:r="http://schemas.openxmlformats.org/officeDocument/2006/relationships" id="257" r:id="R90464d52bbc0455e"/>
    <p:sldId xmlns:r="http://schemas.openxmlformats.org/officeDocument/2006/relationships" id="258" r:id="R71ee56deb59244fa"/>
    <p:sldId xmlns:r="http://schemas.openxmlformats.org/officeDocument/2006/relationships" id="259" r:id="R158a4c7c0a7f4463"/>
    <p:sldId xmlns:r="http://schemas.openxmlformats.org/officeDocument/2006/relationships" id="260" r:id="Rcf8f44458f0340e6"/>
    <p:sldId xmlns:r="http://schemas.openxmlformats.org/officeDocument/2006/relationships" id="261" r:id="R768f486c1f52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d076d692043cd" /><Relationship Type="http://schemas.openxmlformats.org/officeDocument/2006/relationships/slide" Target="/ppt/slides/slide1.xml" Id="Racc7237284db48bb" /><Relationship Type="http://schemas.openxmlformats.org/officeDocument/2006/relationships/slide" Target="/ppt/slides/slide2.xml" Id="R90464d52bbc0455e" /><Relationship Type="http://schemas.openxmlformats.org/officeDocument/2006/relationships/slide" Target="/ppt/slides/slide3.xml" Id="R71ee56deb59244fa" /><Relationship Type="http://schemas.openxmlformats.org/officeDocument/2006/relationships/slide" Target="/ppt/slides/slide4.xml" Id="R158a4c7c0a7f4463" /><Relationship Type="http://schemas.openxmlformats.org/officeDocument/2006/relationships/slide" Target="/ppt/slides/slide5.xml" Id="Rcf8f44458f0340e6" /><Relationship Type="http://schemas.openxmlformats.org/officeDocument/2006/relationships/slide" Target="/ppt/slides/slide6.xml" Id="R768f486c1f52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17b443550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cad0ab054432" /><Relationship Type="http://schemas.openxmlformats.org/officeDocument/2006/relationships/theme" Target="/ppt/slideMasters/theme/theme1.xml" Id="R3e8fda04ec5c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4cad0ab05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48871ba6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3d8cb095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c2bd87a5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d088811b1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69d49b44f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0882ffec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 VIDEREGÅENDE SKOLE NORDLAND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 VIDEREGÅENDE SKOLE NORDLAND STI ble etablert [år] og holder til i Nesna.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26 940 497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3 338 240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3 285 085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5 279 935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10 259 523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Hjellviks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8700 Nesna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 VIDEREGÅENDE SKOLE NORDLAND STI</a:t>
            </a:r>
          </a:p>
        </p:txBody>
      </p:sp>
    </p:spTree>
  </p:cSld>
  <p:clrMapOvr>
    <a:masterClrMapping xmlns:a="http://schemas.openxmlformats.org/drawingml/2006/main"/>
  </p:clrMapOvr>
</p:sld>
</file>