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55bc03256d24fe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bf6fadaba264399"/>
  </p:sldMasterIdLst>
  <p:sldIdLst>
    <p:sldId xmlns:r="http://schemas.openxmlformats.org/officeDocument/2006/relationships" id="256" r:id="Rc7bbeeeba21a4bd9"/>
    <p:sldId xmlns:r="http://schemas.openxmlformats.org/officeDocument/2006/relationships" id="257" r:id="Rcafafa1d71604d64"/>
    <p:sldId xmlns:r="http://schemas.openxmlformats.org/officeDocument/2006/relationships" id="258" r:id="R13675c0403ba43b9"/>
    <p:sldId xmlns:r="http://schemas.openxmlformats.org/officeDocument/2006/relationships" id="259" r:id="Rffeed713d8384229"/>
    <p:sldId xmlns:r="http://schemas.openxmlformats.org/officeDocument/2006/relationships" id="260" r:id="Re50ddb10b7c04936"/>
    <p:sldId xmlns:r="http://schemas.openxmlformats.org/officeDocument/2006/relationships" id="261" r:id="R770f5e3a3b774be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f6fadaba264399" /><Relationship Type="http://schemas.openxmlformats.org/officeDocument/2006/relationships/slide" Target="/ppt/slides/slide1.xml" Id="Rc7bbeeeba21a4bd9" /><Relationship Type="http://schemas.openxmlformats.org/officeDocument/2006/relationships/slide" Target="/ppt/slides/slide2.xml" Id="Rcafafa1d71604d64" /><Relationship Type="http://schemas.openxmlformats.org/officeDocument/2006/relationships/slide" Target="/ppt/slides/slide3.xml" Id="R13675c0403ba43b9" /><Relationship Type="http://schemas.openxmlformats.org/officeDocument/2006/relationships/slide" Target="/ppt/slides/slide4.xml" Id="Rffeed713d8384229" /><Relationship Type="http://schemas.openxmlformats.org/officeDocument/2006/relationships/slide" Target="/ppt/slides/slide5.xml" Id="Re50ddb10b7c04936" /><Relationship Type="http://schemas.openxmlformats.org/officeDocument/2006/relationships/slide" Target="/ppt/slides/slide6.xml" Id="R770f5e3a3b774be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1c78a8076e4c2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383080ecdb4631" /><Relationship Type="http://schemas.openxmlformats.org/officeDocument/2006/relationships/theme" Target="/ppt/slideMasters/theme/theme1.xml" Id="R41df3c2067e1443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0383080ecdb463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56b8d2f1bb4dc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776d64156142a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ffb15ce663412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2363ce62e04bc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28099d7e8345e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334c815a02442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DIAKONHJEMMET STIFTELSE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DIAKONHJEMMET STIFTELSE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DIAKONHJEMMET STIFTELSE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DIAKONHJEMMET STIFTELSE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DIAKONHJEMMET STIFTELSE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DIAKONHJEMMET STIFTELSE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217 827 223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39 152 303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−758 673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427 486 205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2 612 120 375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DIAKONHJEMMET STIFTELSE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Hartvig Halvorsens vei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45 17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stiftelsen@diakonhjemmet.no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www.diakonhjemmet.no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971 529 652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DIAKONHJEMMET STIFTELSE</a:t>
            </a:r>
          </a:p>
        </p:txBody>
      </p:sp>
    </p:spTree>
  </p:cSld>
  <p:clrMapOvr>
    <a:masterClrMapping xmlns:a="http://schemas.openxmlformats.org/drawingml/2006/main"/>
  </p:clrMapOvr>
</p:sld>
</file>