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3034327f234e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78ddd3fe7a49f7"/>
  </p:sldMasterIdLst>
  <p:sldIdLst>
    <p:sldId xmlns:r="http://schemas.openxmlformats.org/officeDocument/2006/relationships" id="256" r:id="Ra6f1c68742374212"/>
    <p:sldId xmlns:r="http://schemas.openxmlformats.org/officeDocument/2006/relationships" id="257" r:id="R1daf1a291b9c4f0e"/>
    <p:sldId xmlns:r="http://schemas.openxmlformats.org/officeDocument/2006/relationships" id="258" r:id="Re044c78c25124234"/>
    <p:sldId xmlns:r="http://schemas.openxmlformats.org/officeDocument/2006/relationships" id="259" r:id="Rb6ccb6015c7e4258"/>
    <p:sldId xmlns:r="http://schemas.openxmlformats.org/officeDocument/2006/relationships" id="260" r:id="R223f6627f8bf43e2"/>
    <p:sldId xmlns:r="http://schemas.openxmlformats.org/officeDocument/2006/relationships" id="261" r:id="R1a2347bee34b45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8ddd3fe7a49f7" /><Relationship Type="http://schemas.openxmlformats.org/officeDocument/2006/relationships/slide" Target="/ppt/slides/slide1.xml" Id="Ra6f1c68742374212" /><Relationship Type="http://schemas.openxmlformats.org/officeDocument/2006/relationships/slide" Target="/ppt/slides/slide2.xml" Id="R1daf1a291b9c4f0e" /><Relationship Type="http://schemas.openxmlformats.org/officeDocument/2006/relationships/slide" Target="/ppt/slides/slide3.xml" Id="Re044c78c25124234" /><Relationship Type="http://schemas.openxmlformats.org/officeDocument/2006/relationships/slide" Target="/ppt/slides/slide4.xml" Id="Rb6ccb6015c7e4258" /><Relationship Type="http://schemas.openxmlformats.org/officeDocument/2006/relationships/slide" Target="/ppt/slides/slide5.xml" Id="R223f6627f8bf43e2" /><Relationship Type="http://schemas.openxmlformats.org/officeDocument/2006/relationships/slide" Target="/ppt/slides/slide6.xml" Id="R1a2347bee34b45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28191f6e044e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e40bcef084181" /><Relationship Type="http://schemas.openxmlformats.org/officeDocument/2006/relationships/theme" Target="/ppt/slideMasters/theme/theme1.xml" Id="R7379868baaa645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3e40bcef0841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1c8e694f243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9ec742cd549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4db5ac8234a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a925cc3d143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b139ab04f40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4c147c69e4c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DIAKONHJEMMET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 Halvorsens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45 17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stiftelsen@diakonhjemmet.no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www.diakonhjemmet.no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971 529 652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