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c2528dc03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558f58b4ef41f0"/>
  </p:sldMasterIdLst>
  <p:sldIdLst>
    <p:sldId xmlns:r="http://schemas.openxmlformats.org/officeDocument/2006/relationships" id="256" r:id="R7725c34af4664d52"/>
    <p:sldId xmlns:r="http://schemas.openxmlformats.org/officeDocument/2006/relationships" id="257" r:id="R63591985a1164918"/>
    <p:sldId xmlns:r="http://schemas.openxmlformats.org/officeDocument/2006/relationships" id="258" r:id="Rb0deb31f78eb43c7"/>
    <p:sldId xmlns:r="http://schemas.openxmlformats.org/officeDocument/2006/relationships" id="259" r:id="R73e4e9b9ec0048d1"/>
    <p:sldId xmlns:r="http://schemas.openxmlformats.org/officeDocument/2006/relationships" id="260" r:id="R11df5b68fa514b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58f58b4ef41f0" /><Relationship Type="http://schemas.openxmlformats.org/officeDocument/2006/relationships/slide" Target="/ppt/slides/slide1.xml" Id="R7725c34af4664d52" /><Relationship Type="http://schemas.openxmlformats.org/officeDocument/2006/relationships/slide" Target="/ppt/slides/slide2.xml" Id="R63591985a1164918" /><Relationship Type="http://schemas.openxmlformats.org/officeDocument/2006/relationships/slide" Target="/ppt/slides/slide3.xml" Id="Rb0deb31f78eb43c7" /><Relationship Type="http://schemas.openxmlformats.org/officeDocument/2006/relationships/slide" Target="/ppt/slides/slide4.xml" Id="R73e4e9b9ec0048d1" /><Relationship Type="http://schemas.openxmlformats.org/officeDocument/2006/relationships/slide" Target="/ppt/slides/slide5.xml" Id="R11df5b68fa514b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316b93d15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188d2bae140bc" /><Relationship Type="http://schemas.openxmlformats.org/officeDocument/2006/relationships/theme" Target="/ppt/slideMasters/theme/theme1.xml" Id="R4566257d6df147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2188d2bae1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96fb459a74e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0b66071f3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7488d429b4f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e89a15edf49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5d0284d9b48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