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96eb2f03b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7e225b641400c"/>
  </p:sldMasterIdLst>
  <p:sldIdLst>
    <p:sldId xmlns:r="http://schemas.openxmlformats.org/officeDocument/2006/relationships" id="256" r:id="R93c36dec66354da8"/>
    <p:sldId xmlns:r="http://schemas.openxmlformats.org/officeDocument/2006/relationships" id="257" r:id="R8979c0926d964201"/>
    <p:sldId xmlns:r="http://schemas.openxmlformats.org/officeDocument/2006/relationships" id="258" r:id="R6e1bdf098f724530"/>
    <p:sldId xmlns:r="http://schemas.openxmlformats.org/officeDocument/2006/relationships" id="259" r:id="Rbdee46ce4d1a4e91"/>
    <p:sldId xmlns:r="http://schemas.openxmlformats.org/officeDocument/2006/relationships" id="260" r:id="R395927813069456f"/>
    <p:sldId xmlns:r="http://schemas.openxmlformats.org/officeDocument/2006/relationships" id="261" r:id="R5709d66632ee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7e225b641400c" /><Relationship Type="http://schemas.openxmlformats.org/officeDocument/2006/relationships/slide" Target="/ppt/slides/slide1.xml" Id="R93c36dec66354da8" /><Relationship Type="http://schemas.openxmlformats.org/officeDocument/2006/relationships/slide" Target="/ppt/slides/slide2.xml" Id="R8979c0926d964201" /><Relationship Type="http://schemas.openxmlformats.org/officeDocument/2006/relationships/slide" Target="/ppt/slides/slide3.xml" Id="R6e1bdf098f724530" /><Relationship Type="http://schemas.openxmlformats.org/officeDocument/2006/relationships/slide" Target="/ppt/slides/slide4.xml" Id="Rbdee46ce4d1a4e91" /><Relationship Type="http://schemas.openxmlformats.org/officeDocument/2006/relationships/slide" Target="/ppt/slides/slide5.xml" Id="R395927813069456f" /><Relationship Type="http://schemas.openxmlformats.org/officeDocument/2006/relationships/slide" Target="/ppt/slides/slide6.xml" Id="R5709d66632ee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9cf7df74e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d98b0dcf49e1" /><Relationship Type="http://schemas.openxmlformats.org/officeDocument/2006/relationships/theme" Target="/ppt/slideMasters/theme/theme1.xml" Id="R9098852c8c4b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8d98b0dcf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7c3ba9b3a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2e5bbf62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acc648b8a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752af941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6f8415a2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ae29557c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