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24ab6478f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64630d752476e"/>
  </p:sldMasterIdLst>
  <p:sldIdLst>
    <p:sldId xmlns:r="http://schemas.openxmlformats.org/officeDocument/2006/relationships" id="256" r:id="Rb594d5db7e184d63"/>
    <p:sldId xmlns:r="http://schemas.openxmlformats.org/officeDocument/2006/relationships" id="257" r:id="R576e7a8a58ac4b33"/>
    <p:sldId xmlns:r="http://schemas.openxmlformats.org/officeDocument/2006/relationships" id="258" r:id="R21875589db974c62"/>
    <p:sldId xmlns:r="http://schemas.openxmlformats.org/officeDocument/2006/relationships" id="259" r:id="R779bb63e6baf4f16"/>
    <p:sldId xmlns:r="http://schemas.openxmlformats.org/officeDocument/2006/relationships" id="260" r:id="R86661d23002b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64630d752476e" /><Relationship Type="http://schemas.openxmlformats.org/officeDocument/2006/relationships/slide" Target="/ppt/slides/slide1.xml" Id="Rb594d5db7e184d63" /><Relationship Type="http://schemas.openxmlformats.org/officeDocument/2006/relationships/slide" Target="/ppt/slides/slide2.xml" Id="R576e7a8a58ac4b33" /><Relationship Type="http://schemas.openxmlformats.org/officeDocument/2006/relationships/slide" Target="/ppt/slides/slide3.xml" Id="R21875589db974c62" /><Relationship Type="http://schemas.openxmlformats.org/officeDocument/2006/relationships/slide" Target="/ppt/slides/slide4.xml" Id="R779bb63e6baf4f16" /><Relationship Type="http://schemas.openxmlformats.org/officeDocument/2006/relationships/slide" Target="/ppt/slides/slide5.xml" Id="R86661d23002b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ce7abc499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5e762d96146a3" /><Relationship Type="http://schemas.openxmlformats.org/officeDocument/2006/relationships/theme" Target="/ppt/slideMasters/theme/theme1.xml" Id="Rdd1291a2f8744e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5e762d961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1481c8b61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bbb2f05d3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48e9da2ec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a56888b154f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fd7f53f814c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SOKN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Kirkegårdsveien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50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post@bryn-menighet.no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www.bryn-menighet.no/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971 522 070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