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dea40dd4494d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e150ff52204b3c"/>
  </p:sldMasterIdLst>
  <p:sldIdLst>
    <p:sldId xmlns:r="http://schemas.openxmlformats.org/officeDocument/2006/relationships" id="256" r:id="R5a3c5b7e535b4505"/>
    <p:sldId xmlns:r="http://schemas.openxmlformats.org/officeDocument/2006/relationships" id="257" r:id="R77d15800b28b40ab"/>
    <p:sldId xmlns:r="http://schemas.openxmlformats.org/officeDocument/2006/relationships" id="258" r:id="R7c6e7252732e4d1f"/>
    <p:sldId xmlns:r="http://schemas.openxmlformats.org/officeDocument/2006/relationships" id="259" r:id="R1914bc8c886f43f2"/>
    <p:sldId xmlns:r="http://schemas.openxmlformats.org/officeDocument/2006/relationships" id="260" r:id="Rc2b313a729ec4729"/>
    <p:sldId xmlns:r="http://schemas.openxmlformats.org/officeDocument/2006/relationships" id="261" r:id="R68e400374ee64eba"/>
    <p:sldId xmlns:r="http://schemas.openxmlformats.org/officeDocument/2006/relationships" id="262" r:id="R08097aa3582f4f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150ff52204b3c" /><Relationship Type="http://schemas.openxmlformats.org/officeDocument/2006/relationships/slide" Target="/ppt/slides/slide1.xml" Id="R5a3c5b7e535b4505" /><Relationship Type="http://schemas.openxmlformats.org/officeDocument/2006/relationships/slide" Target="/ppt/slides/slide2.xml" Id="R77d15800b28b40ab" /><Relationship Type="http://schemas.openxmlformats.org/officeDocument/2006/relationships/slide" Target="/ppt/slides/slide3.xml" Id="R7c6e7252732e4d1f" /><Relationship Type="http://schemas.openxmlformats.org/officeDocument/2006/relationships/slide" Target="/ppt/slides/slide4.xml" Id="R1914bc8c886f43f2" /><Relationship Type="http://schemas.openxmlformats.org/officeDocument/2006/relationships/slide" Target="/ppt/slides/slide5.xml" Id="Rc2b313a729ec4729" /><Relationship Type="http://schemas.openxmlformats.org/officeDocument/2006/relationships/slide" Target="/ppt/slides/slide6.xml" Id="R68e400374ee64eba" /><Relationship Type="http://schemas.openxmlformats.org/officeDocument/2006/relationships/slide" Target="/ppt/slides/slide7.xml" Id="R08097aa3582f4f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0a04b051e47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ea0bdcbf140db" /><Relationship Type="http://schemas.openxmlformats.org/officeDocument/2006/relationships/theme" Target="/ppt/slideMasters/theme/theme1.xml" Id="R719cd440ff04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4ea0bdcbf140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895084aeae4c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e9f672c1840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ccab4179a4a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8b6afddf845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7b20181c641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5743cc7dd48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f3c100ff94f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GAISA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1 266 173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10 584 900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12 753 874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SMEDBERG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78 00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971 506 830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GAISA AS</a:t>
            </a:r>
          </a:p>
        </p:txBody>
      </p:sp>
    </p:spTree>
  </p:cSld>
  <p:clrMapOvr>
    <a:masterClrMapping xmlns:a="http://schemas.openxmlformats.org/drawingml/2006/main"/>
  </p:clrMapOvr>
</p:sld>
</file>