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d0ef730bb1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aa82cab7a454c"/>
  </p:sldMasterIdLst>
  <p:sldIdLst>
    <p:sldId xmlns:r="http://schemas.openxmlformats.org/officeDocument/2006/relationships" id="256" r:id="R5ef1882dc7e64e09"/>
    <p:sldId xmlns:r="http://schemas.openxmlformats.org/officeDocument/2006/relationships" id="257" r:id="Rc21d16fec3a44383"/>
    <p:sldId xmlns:r="http://schemas.openxmlformats.org/officeDocument/2006/relationships" id="258" r:id="R368e164bcacc4bde"/>
    <p:sldId xmlns:r="http://schemas.openxmlformats.org/officeDocument/2006/relationships" id="259" r:id="Ra56a1be9ec764dd2"/>
    <p:sldId xmlns:r="http://schemas.openxmlformats.org/officeDocument/2006/relationships" id="260" r:id="Radefc799517b4eae"/>
    <p:sldId xmlns:r="http://schemas.openxmlformats.org/officeDocument/2006/relationships" id="261" r:id="R9ee2c70835c94883"/>
    <p:sldId xmlns:r="http://schemas.openxmlformats.org/officeDocument/2006/relationships" id="262" r:id="R4e5a3633523846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aa82cab7a454c" /><Relationship Type="http://schemas.openxmlformats.org/officeDocument/2006/relationships/slide" Target="/ppt/slides/slide1.xml" Id="R5ef1882dc7e64e09" /><Relationship Type="http://schemas.openxmlformats.org/officeDocument/2006/relationships/slide" Target="/ppt/slides/slide2.xml" Id="Rc21d16fec3a44383" /><Relationship Type="http://schemas.openxmlformats.org/officeDocument/2006/relationships/slide" Target="/ppt/slides/slide3.xml" Id="R368e164bcacc4bde" /><Relationship Type="http://schemas.openxmlformats.org/officeDocument/2006/relationships/slide" Target="/ppt/slides/slide4.xml" Id="Ra56a1be9ec764dd2" /><Relationship Type="http://schemas.openxmlformats.org/officeDocument/2006/relationships/slide" Target="/ppt/slides/slide5.xml" Id="Radefc799517b4eae" /><Relationship Type="http://schemas.openxmlformats.org/officeDocument/2006/relationships/slide" Target="/ppt/slides/slide6.xml" Id="R9ee2c70835c94883" /><Relationship Type="http://schemas.openxmlformats.org/officeDocument/2006/relationships/slide" Target="/ppt/slides/slide7.xml" Id="R4e5a3633523846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bccdd2fd1744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b1527d9914572" /><Relationship Type="http://schemas.openxmlformats.org/officeDocument/2006/relationships/theme" Target="/ppt/slideMasters/theme/theme1.xml" Id="R5881525550244f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b1527d99145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f80c4178f48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763416e9a45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4d1be10114e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3480fb5914f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1dc6a68d54b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7a50fd884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9f71c275e47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EIENDOM AS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1 291 382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340 359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18 286 971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18 897 784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&amp; CO BYGGEVARER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Grunnavågsvegen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971 505 761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EIENDOM AS</a:t>
            </a:r>
          </a:p>
        </p:txBody>
      </p:sp>
    </p:spTree>
  </p:cSld>
  <p:clrMapOvr>
    <a:masterClrMapping xmlns:a="http://schemas.openxmlformats.org/drawingml/2006/main"/>
  </p:clrMapOvr>
</p:sld>
</file>