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2d8f5c3c8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567154181466a"/>
  </p:sldMasterIdLst>
  <p:sldIdLst>
    <p:sldId xmlns:r="http://schemas.openxmlformats.org/officeDocument/2006/relationships" id="256" r:id="R05c2a4e893e34803"/>
    <p:sldId xmlns:r="http://schemas.openxmlformats.org/officeDocument/2006/relationships" id="257" r:id="R559607dd61594464"/>
    <p:sldId xmlns:r="http://schemas.openxmlformats.org/officeDocument/2006/relationships" id="258" r:id="Rc3875326fd594df9"/>
    <p:sldId xmlns:r="http://schemas.openxmlformats.org/officeDocument/2006/relationships" id="259" r:id="R593c5e355a824e84"/>
    <p:sldId xmlns:r="http://schemas.openxmlformats.org/officeDocument/2006/relationships" id="260" r:id="Rf42a0ab8a154466c"/>
    <p:sldId xmlns:r="http://schemas.openxmlformats.org/officeDocument/2006/relationships" id="261" r:id="Redcc62259dec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567154181466a" /><Relationship Type="http://schemas.openxmlformats.org/officeDocument/2006/relationships/slide" Target="/ppt/slides/slide1.xml" Id="R05c2a4e893e34803" /><Relationship Type="http://schemas.openxmlformats.org/officeDocument/2006/relationships/slide" Target="/ppt/slides/slide2.xml" Id="R559607dd61594464" /><Relationship Type="http://schemas.openxmlformats.org/officeDocument/2006/relationships/slide" Target="/ppt/slides/slide3.xml" Id="Rc3875326fd594df9" /><Relationship Type="http://schemas.openxmlformats.org/officeDocument/2006/relationships/slide" Target="/ppt/slides/slide4.xml" Id="R593c5e355a824e84" /><Relationship Type="http://schemas.openxmlformats.org/officeDocument/2006/relationships/slide" Target="/ppt/slides/slide5.xml" Id="Rf42a0ab8a154466c" /><Relationship Type="http://schemas.openxmlformats.org/officeDocument/2006/relationships/slide" Target="/ppt/slides/slide6.xml" Id="Redcc62259dec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5c9730666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dc812e7347ad" /><Relationship Type="http://schemas.openxmlformats.org/officeDocument/2006/relationships/theme" Target="/ppt/slideMasters/theme/theme1.xml" Id="Rbcd22f317188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fdc812e73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98dd1ea3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892d75e1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2e4d9fca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d1ff3da7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668ad989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517187b7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