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71958989514a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3b7a0d95994225"/>
  </p:sldMasterIdLst>
  <p:sldIdLst>
    <p:sldId xmlns:r="http://schemas.openxmlformats.org/officeDocument/2006/relationships" id="256" r:id="Rc427ed7be6804b26"/>
    <p:sldId xmlns:r="http://schemas.openxmlformats.org/officeDocument/2006/relationships" id="257" r:id="R2fb8de9b80b44a60"/>
    <p:sldId xmlns:r="http://schemas.openxmlformats.org/officeDocument/2006/relationships" id="258" r:id="Rbdaa068a20544084"/>
    <p:sldId xmlns:r="http://schemas.openxmlformats.org/officeDocument/2006/relationships" id="259" r:id="Ra5e3c9838ab34593"/>
    <p:sldId xmlns:r="http://schemas.openxmlformats.org/officeDocument/2006/relationships" id="260" r:id="R9506061bac264449"/>
    <p:sldId xmlns:r="http://schemas.openxmlformats.org/officeDocument/2006/relationships" id="261" r:id="R367e28a52d6040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3b7a0d95994225" /><Relationship Type="http://schemas.openxmlformats.org/officeDocument/2006/relationships/slide" Target="/ppt/slides/slide1.xml" Id="Rc427ed7be6804b26" /><Relationship Type="http://schemas.openxmlformats.org/officeDocument/2006/relationships/slide" Target="/ppt/slides/slide2.xml" Id="R2fb8de9b80b44a60" /><Relationship Type="http://schemas.openxmlformats.org/officeDocument/2006/relationships/slide" Target="/ppt/slides/slide3.xml" Id="Rbdaa068a20544084" /><Relationship Type="http://schemas.openxmlformats.org/officeDocument/2006/relationships/slide" Target="/ppt/slides/slide4.xml" Id="Ra5e3c9838ab34593" /><Relationship Type="http://schemas.openxmlformats.org/officeDocument/2006/relationships/slide" Target="/ppt/slides/slide5.xml" Id="R9506061bac264449" /><Relationship Type="http://schemas.openxmlformats.org/officeDocument/2006/relationships/slide" Target="/ppt/slides/slide6.xml" Id="R367e28a52d6040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51a6de7d24a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f28ff881b407a" /><Relationship Type="http://schemas.openxmlformats.org/officeDocument/2006/relationships/theme" Target="/ppt/slideMasters/theme/theme1.xml" Id="Raa5e31b653b940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ef28ff881b40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8f04b68ba4a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e5acf51cf4a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33d129d4b4b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273a35d2745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ae9f7e21645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cd7705a374d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DIGNI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Arbins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11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post@digni.no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www.digni.no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971 493 399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