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3e1ad9d50d43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7bc31153ce4ac0"/>
  </p:sldMasterIdLst>
  <p:sldIdLst>
    <p:sldId xmlns:r="http://schemas.openxmlformats.org/officeDocument/2006/relationships" id="256" r:id="Rb25fc8856f844bc9"/>
    <p:sldId xmlns:r="http://schemas.openxmlformats.org/officeDocument/2006/relationships" id="257" r:id="R182c46c23e134590"/>
    <p:sldId xmlns:r="http://schemas.openxmlformats.org/officeDocument/2006/relationships" id="258" r:id="R3b0ddea10adc4d6b"/>
    <p:sldId xmlns:r="http://schemas.openxmlformats.org/officeDocument/2006/relationships" id="259" r:id="R7b621fb765b34bd6"/>
    <p:sldId xmlns:r="http://schemas.openxmlformats.org/officeDocument/2006/relationships" id="260" r:id="R364a30267b64435d"/>
    <p:sldId xmlns:r="http://schemas.openxmlformats.org/officeDocument/2006/relationships" id="261" r:id="Rb712d0308cb544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7bc31153ce4ac0" /><Relationship Type="http://schemas.openxmlformats.org/officeDocument/2006/relationships/slide" Target="/ppt/slides/slide1.xml" Id="Rb25fc8856f844bc9" /><Relationship Type="http://schemas.openxmlformats.org/officeDocument/2006/relationships/slide" Target="/ppt/slides/slide2.xml" Id="R182c46c23e134590" /><Relationship Type="http://schemas.openxmlformats.org/officeDocument/2006/relationships/slide" Target="/ppt/slides/slide3.xml" Id="R3b0ddea10adc4d6b" /><Relationship Type="http://schemas.openxmlformats.org/officeDocument/2006/relationships/slide" Target="/ppt/slides/slide4.xml" Id="R7b621fb765b34bd6" /><Relationship Type="http://schemas.openxmlformats.org/officeDocument/2006/relationships/slide" Target="/ppt/slides/slide5.xml" Id="R364a30267b64435d" /><Relationship Type="http://schemas.openxmlformats.org/officeDocument/2006/relationships/slide" Target="/ppt/slides/slide6.xml" Id="Rb712d0308cb544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dac0d6436545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10b2d8a704c91" /><Relationship Type="http://schemas.openxmlformats.org/officeDocument/2006/relationships/theme" Target="/ppt/slideMasters/theme/theme1.xml" Id="R01b673dab234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110b2d8a70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35e848688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021a0b04f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7247d4606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407316ff447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cb6e701cf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19511a9c441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SENTER FOR TRO OG MEDIER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SENTER FOR TRO OG MEDIER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8 235 585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−933 577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1 583 730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Bergtoras vei 120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www.troogmedier.no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971 492 996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SENTER FOR TRO OG MEDIER</a:t>
            </a:r>
          </a:p>
        </p:txBody>
      </p:sp>
    </p:spTree>
  </p:cSld>
  <p:clrMapOvr>
    <a:masterClrMapping xmlns:a="http://schemas.openxmlformats.org/drawingml/2006/main"/>
  </p:clrMapOvr>
</p:sld>
</file>