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913f4204b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4699b74684252"/>
  </p:sldMasterIdLst>
  <p:sldIdLst>
    <p:sldId xmlns:r="http://schemas.openxmlformats.org/officeDocument/2006/relationships" id="256" r:id="R2ccdafc7cc8a4efe"/>
    <p:sldId xmlns:r="http://schemas.openxmlformats.org/officeDocument/2006/relationships" id="257" r:id="R5d63cfb6bab147e8"/>
    <p:sldId xmlns:r="http://schemas.openxmlformats.org/officeDocument/2006/relationships" id="258" r:id="Rf8f635b920784f92"/>
    <p:sldId xmlns:r="http://schemas.openxmlformats.org/officeDocument/2006/relationships" id="259" r:id="R6134dac61d9540ff"/>
    <p:sldId xmlns:r="http://schemas.openxmlformats.org/officeDocument/2006/relationships" id="260" r:id="R7e5f9a5db6e34dad"/>
    <p:sldId xmlns:r="http://schemas.openxmlformats.org/officeDocument/2006/relationships" id="261" r:id="Re80dffb95e51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4699b74684252" /><Relationship Type="http://schemas.openxmlformats.org/officeDocument/2006/relationships/slide" Target="/ppt/slides/slide1.xml" Id="R2ccdafc7cc8a4efe" /><Relationship Type="http://schemas.openxmlformats.org/officeDocument/2006/relationships/slide" Target="/ppt/slides/slide2.xml" Id="R5d63cfb6bab147e8" /><Relationship Type="http://schemas.openxmlformats.org/officeDocument/2006/relationships/slide" Target="/ppt/slides/slide3.xml" Id="Rf8f635b920784f92" /><Relationship Type="http://schemas.openxmlformats.org/officeDocument/2006/relationships/slide" Target="/ppt/slides/slide4.xml" Id="R6134dac61d9540ff" /><Relationship Type="http://schemas.openxmlformats.org/officeDocument/2006/relationships/slide" Target="/ppt/slides/slide5.xml" Id="R7e5f9a5db6e34dad" /><Relationship Type="http://schemas.openxmlformats.org/officeDocument/2006/relationships/slide" Target="/ppt/slides/slide6.xml" Id="Re80dffb95e51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75bbf6d2f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3adc267644dc" /><Relationship Type="http://schemas.openxmlformats.org/officeDocument/2006/relationships/theme" Target="/ppt/slideMasters/theme/theme1.xml" Id="R82c4d6aae5a2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53adc2676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344e07a9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f99899133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d60c16e3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0c208105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21b0b894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74b0eb69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