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c167e7f00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e4f2f0f664c57"/>
  </p:sldMasterIdLst>
  <p:sldIdLst>
    <p:sldId xmlns:r="http://schemas.openxmlformats.org/officeDocument/2006/relationships" id="256" r:id="R4fed8cea4d3f4802"/>
    <p:sldId xmlns:r="http://schemas.openxmlformats.org/officeDocument/2006/relationships" id="257" r:id="R6724f433c01a45aa"/>
    <p:sldId xmlns:r="http://schemas.openxmlformats.org/officeDocument/2006/relationships" id="258" r:id="R99edb46ea3a64e56"/>
    <p:sldId xmlns:r="http://schemas.openxmlformats.org/officeDocument/2006/relationships" id="259" r:id="R02ce4eeb246a4f7a"/>
    <p:sldId xmlns:r="http://schemas.openxmlformats.org/officeDocument/2006/relationships" id="260" r:id="R7ff486f0a81d4561"/>
    <p:sldId xmlns:r="http://schemas.openxmlformats.org/officeDocument/2006/relationships" id="261" r:id="R603e901e9bb5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e4f2f0f664c57" /><Relationship Type="http://schemas.openxmlformats.org/officeDocument/2006/relationships/slide" Target="/ppt/slides/slide1.xml" Id="R4fed8cea4d3f4802" /><Relationship Type="http://schemas.openxmlformats.org/officeDocument/2006/relationships/slide" Target="/ppt/slides/slide2.xml" Id="R6724f433c01a45aa" /><Relationship Type="http://schemas.openxmlformats.org/officeDocument/2006/relationships/slide" Target="/ppt/slides/slide3.xml" Id="R99edb46ea3a64e56" /><Relationship Type="http://schemas.openxmlformats.org/officeDocument/2006/relationships/slide" Target="/ppt/slides/slide4.xml" Id="R02ce4eeb246a4f7a" /><Relationship Type="http://schemas.openxmlformats.org/officeDocument/2006/relationships/slide" Target="/ppt/slides/slide5.xml" Id="R7ff486f0a81d4561" /><Relationship Type="http://schemas.openxmlformats.org/officeDocument/2006/relationships/slide" Target="/ppt/slides/slide6.xml" Id="R603e901e9bb5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9bebd3a9e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6a43a2d1490d" /><Relationship Type="http://schemas.openxmlformats.org/officeDocument/2006/relationships/theme" Target="/ppt/slideMasters/theme/theme1.xml" Id="Ra7a95396a2a9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16a43a2d1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3e85b89a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f470c122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7fbbe076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61a43e82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d546c52d5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1adb3af9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