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02fd3d95084e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567fdfae564ab9"/>
  </p:sldMasterIdLst>
  <p:sldIdLst>
    <p:sldId xmlns:r="http://schemas.openxmlformats.org/officeDocument/2006/relationships" id="256" r:id="R8a186e16c0d949b9"/>
    <p:sldId xmlns:r="http://schemas.openxmlformats.org/officeDocument/2006/relationships" id="257" r:id="R546d9d72c9c244cc"/>
    <p:sldId xmlns:r="http://schemas.openxmlformats.org/officeDocument/2006/relationships" id="258" r:id="R3c9a8da4dcfa43d8"/>
    <p:sldId xmlns:r="http://schemas.openxmlformats.org/officeDocument/2006/relationships" id="259" r:id="R334413910dcd4c68"/>
    <p:sldId xmlns:r="http://schemas.openxmlformats.org/officeDocument/2006/relationships" id="260" r:id="Ra13bf4da7c8d491a"/>
    <p:sldId xmlns:r="http://schemas.openxmlformats.org/officeDocument/2006/relationships" id="261" r:id="Rf743ac054aa3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67fdfae564ab9" /><Relationship Type="http://schemas.openxmlformats.org/officeDocument/2006/relationships/slide" Target="/ppt/slides/slide1.xml" Id="R8a186e16c0d949b9" /><Relationship Type="http://schemas.openxmlformats.org/officeDocument/2006/relationships/slide" Target="/ppt/slides/slide2.xml" Id="R546d9d72c9c244cc" /><Relationship Type="http://schemas.openxmlformats.org/officeDocument/2006/relationships/slide" Target="/ppt/slides/slide3.xml" Id="R3c9a8da4dcfa43d8" /><Relationship Type="http://schemas.openxmlformats.org/officeDocument/2006/relationships/slide" Target="/ppt/slides/slide4.xml" Id="R334413910dcd4c68" /><Relationship Type="http://schemas.openxmlformats.org/officeDocument/2006/relationships/slide" Target="/ppt/slides/slide5.xml" Id="Ra13bf4da7c8d491a" /><Relationship Type="http://schemas.openxmlformats.org/officeDocument/2006/relationships/slide" Target="/ppt/slides/slide6.xml" Id="Rf743ac054aa3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6a56b13a8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165c8b1724fc2" /><Relationship Type="http://schemas.openxmlformats.org/officeDocument/2006/relationships/theme" Target="/ppt/slideMasters/theme/theme1.xml" Id="Redd24094e1e3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165c8b172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fc2b71a1d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d10bff98a4e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10891de441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e3e478189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f5fc43efc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8a0d957b4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ULVIK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 REKNESKAPSLAG SA ble etablert [år] og holder til i Ulvik.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250 598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Storøyni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5730 Ulvik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64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