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d6448bcc4648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b3e67300654a0d"/>
  </p:sldMasterIdLst>
  <p:sldIdLst>
    <p:sldId xmlns:r="http://schemas.openxmlformats.org/officeDocument/2006/relationships" id="256" r:id="Rbe1763f30a754317"/>
    <p:sldId xmlns:r="http://schemas.openxmlformats.org/officeDocument/2006/relationships" id="257" r:id="Rd400d7a3939b4ad8"/>
    <p:sldId xmlns:r="http://schemas.openxmlformats.org/officeDocument/2006/relationships" id="258" r:id="R3e48ae3d21584470"/>
    <p:sldId xmlns:r="http://schemas.openxmlformats.org/officeDocument/2006/relationships" id="259" r:id="R8ba97c7edb504699"/>
    <p:sldId xmlns:r="http://schemas.openxmlformats.org/officeDocument/2006/relationships" id="260" r:id="Re7d3cdf2f3ec4024"/>
    <p:sldId xmlns:r="http://schemas.openxmlformats.org/officeDocument/2006/relationships" id="261" r:id="R437117db8c9948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b3e67300654a0d" /><Relationship Type="http://schemas.openxmlformats.org/officeDocument/2006/relationships/slide" Target="/ppt/slides/slide1.xml" Id="Rbe1763f30a754317" /><Relationship Type="http://schemas.openxmlformats.org/officeDocument/2006/relationships/slide" Target="/ppt/slides/slide2.xml" Id="Rd400d7a3939b4ad8" /><Relationship Type="http://schemas.openxmlformats.org/officeDocument/2006/relationships/slide" Target="/ppt/slides/slide3.xml" Id="R3e48ae3d21584470" /><Relationship Type="http://schemas.openxmlformats.org/officeDocument/2006/relationships/slide" Target="/ppt/slides/slide4.xml" Id="R8ba97c7edb504699" /><Relationship Type="http://schemas.openxmlformats.org/officeDocument/2006/relationships/slide" Target="/ppt/slides/slide5.xml" Id="Re7d3cdf2f3ec4024" /><Relationship Type="http://schemas.openxmlformats.org/officeDocument/2006/relationships/slide" Target="/ppt/slides/slide6.xml" Id="R437117db8c9948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ab5bb8e8c54c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657d5d5354467" /><Relationship Type="http://schemas.openxmlformats.org/officeDocument/2006/relationships/theme" Target="/ppt/slideMasters/theme/theme1.xml" Id="R8f7d72e8456149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0657d5d53544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2d400a22647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a4a13124c4b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8e70b8d764f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af65ab42e40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069d5e3ee44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1bcdb7c7e4b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VORMA ØKONOMI OG REGNSKAP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VORMA ØKONOMI OG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VORMA ØKONOMI OG REGNSKAP SA ble etablert [år] og holder til i Årnes.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VORMA ØKONOMI OG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VORMA ØKONOMI OG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VORMA ØKONOMI OG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23 032 278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1 717 548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1 412 576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7 663 614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13 493 013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VORMA ØKONOMI OG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2150 Årnes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63912920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971 455 012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VORMA ØKONOMI OG REGNSKAP SA</a:t>
            </a:r>
          </a:p>
        </p:txBody>
      </p:sp>
    </p:spTree>
  </p:cSld>
  <p:clrMapOvr>
    <a:masterClrMapping xmlns:a="http://schemas.openxmlformats.org/drawingml/2006/main"/>
  </p:clrMapOvr>
</p:sld>
</file>