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84e353293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432cb22db4a70"/>
  </p:sldMasterIdLst>
  <p:sldIdLst>
    <p:sldId xmlns:r="http://schemas.openxmlformats.org/officeDocument/2006/relationships" id="256" r:id="R180d863c491b4cba"/>
    <p:sldId xmlns:r="http://schemas.openxmlformats.org/officeDocument/2006/relationships" id="257" r:id="R33f5894dedcf4a7d"/>
    <p:sldId xmlns:r="http://schemas.openxmlformats.org/officeDocument/2006/relationships" id="258" r:id="Rb9a3a4ec0a124afb"/>
    <p:sldId xmlns:r="http://schemas.openxmlformats.org/officeDocument/2006/relationships" id="259" r:id="Rb1932b8ca3ce4813"/>
    <p:sldId xmlns:r="http://schemas.openxmlformats.org/officeDocument/2006/relationships" id="260" r:id="R42205787ec5247f9"/>
    <p:sldId xmlns:r="http://schemas.openxmlformats.org/officeDocument/2006/relationships" id="261" r:id="R1df9043585e7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432cb22db4a70" /><Relationship Type="http://schemas.openxmlformats.org/officeDocument/2006/relationships/slide" Target="/ppt/slides/slide1.xml" Id="R180d863c491b4cba" /><Relationship Type="http://schemas.openxmlformats.org/officeDocument/2006/relationships/slide" Target="/ppt/slides/slide2.xml" Id="R33f5894dedcf4a7d" /><Relationship Type="http://schemas.openxmlformats.org/officeDocument/2006/relationships/slide" Target="/ppt/slides/slide3.xml" Id="Rb9a3a4ec0a124afb" /><Relationship Type="http://schemas.openxmlformats.org/officeDocument/2006/relationships/slide" Target="/ppt/slides/slide4.xml" Id="Rb1932b8ca3ce4813" /><Relationship Type="http://schemas.openxmlformats.org/officeDocument/2006/relationships/slide" Target="/ppt/slides/slide5.xml" Id="R42205787ec5247f9" /><Relationship Type="http://schemas.openxmlformats.org/officeDocument/2006/relationships/slide" Target="/ppt/slides/slide6.xml" Id="R1df9043585e7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3ebac2702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c0fc16b84fb1" /><Relationship Type="http://schemas.openxmlformats.org/officeDocument/2006/relationships/theme" Target="/ppt/slideMasters/theme/theme1.xml" Id="R952e49916b85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6c0fc16b8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663940b3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3013b5c8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5d3075f54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da5574782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7cc1efca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43e159e1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STUDENTERS KRISTELIGE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STUDENTERS KRISTELIGE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26 089 301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70 920 889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22420635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