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2c4566ceb446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fd6e022b27412f"/>
  </p:sldMasterIdLst>
  <p:sldIdLst>
    <p:sldId xmlns:r="http://schemas.openxmlformats.org/officeDocument/2006/relationships" id="256" r:id="Recd42963f5374046"/>
    <p:sldId xmlns:r="http://schemas.openxmlformats.org/officeDocument/2006/relationships" id="257" r:id="R837c56607cb64af2"/>
    <p:sldId xmlns:r="http://schemas.openxmlformats.org/officeDocument/2006/relationships" id="258" r:id="R13d3add2c97a45ca"/>
    <p:sldId xmlns:r="http://schemas.openxmlformats.org/officeDocument/2006/relationships" id="259" r:id="R16158a874964480e"/>
    <p:sldId xmlns:r="http://schemas.openxmlformats.org/officeDocument/2006/relationships" id="260" r:id="R81f892caed1a4158"/>
    <p:sldId xmlns:r="http://schemas.openxmlformats.org/officeDocument/2006/relationships" id="261" r:id="Rc26801956fff49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fd6e022b27412f" /><Relationship Type="http://schemas.openxmlformats.org/officeDocument/2006/relationships/slide" Target="/ppt/slides/slide1.xml" Id="Recd42963f5374046" /><Relationship Type="http://schemas.openxmlformats.org/officeDocument/2006/relationships/slide" Target="/ppt/slides/slide2.xml" Id="R837c56607cb64af2" /><Relationship Type="http://schemas.openxmlformats.org/officeDocument/2006/relationships/slide" Target="/ppt/slides/slide3.xml" Id="R13d3add2c97a45ca" /><Relationship Type="http://schemas.openxmlformats.org/officeDocument/2006/relationships/slide" Target="/ppt/slides/slide4.xml" Id="R16158a874964480e" /><Relationship Type="http://schemas.openxmlformats.org/officeDocument/2006/relationships/slide" Target="/ppt/slides/slide5.xml" Id="R81f892caed1a4158" /><Relationship Type="http://schemas.openxmlformats.org/officeDocument/2006/relationships/slide" Target="/ppt/slides/slide6.xml" Id="Rc26801956fff49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bbf345a034a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c9d6fe4454b74" /><Relationship Type="http://schemas.openxmlformats.org/officeDocument/2006/relationships/theme" Target="/ppt/slideMasters/theme/theme1.xml" Id="Rb650b15d22bf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c9d6fe445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ff2e1285648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23d40f3054b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b28fbcd004a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c9a604811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6114a333f4b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016a2579e4c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BANDYFORBUND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BANDYFORBUND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75J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tomas.jonsson@nif.idrett.no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