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77440d158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9dc5a2bd0450d"/>
  </p:sldMasterIdLst>
  <p:sldIdLst>
    <p:sldId xmlns:r="http://schemas.openxmlformats.org/officeDocument/2006/relationships" id="256" r:id="R18bf4a72f973499a"/>
    <p:sldId xmlns:r="http://schemas.openxmlformats.org/officeDocument/2006/relationships" id="257" r:id="Rda395eba51b44e23"/>
    <p:sldId xmlns:r="http://schemas.openxmlformats.org/officeDocument/2006/relationships" id="258" r:id="Rd8e7e20a7bfe4bf9"/>
    <p:sldId xmlns:r="http://schemas.openxmlformats.org/officeDocument/2006/relationships" id="259" r:id="Rb8500156b00b416e"/>
    <p:sldId xmlns:r="http://schemas.openxmlformats.org/officeDocument/2006/relationships" id="260" r:id="R8dc1d4111865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9dc5a2bd0450d" /><Relationship Type="http://schemas.openxmlformats.org/officeDocument/2006/relationships/slide" Target="/ppt/slides/slide1.xml" Id="R18bf4a72f973499a" /><Relationship Type="http://schemas.openxmlformats.org/officeDocument/2006/relationships/slide" Target="/ppt/slides/slide2.xml" Id="Rda395eba51b44e23" /><Relationship Type="http://schemas.openxmlformats.org/officeDocument/2006/relationships/slide" Target="/ppt/slides/slide3.xml" Id="Rd8e7e20a7bfe4bf9" /><Relationship Type="http://schemas.openxmlformats.org/officeDocument/2006/relationships/slide" Target="/ppt/slides/slide4.xml" Id="Rb8500156b00b416e" /><Relationship Type="http://schemas.openxmlformats.org/officeDocument/2006/relationships/slide" Target="/ppt/slides/slide5.xml" Id="R8dc1d4111865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bd868ab10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fdec9d23407d" /><Relationship Type="http://schemas.openxmlformats.org/officeDocument/2006/relationships/theme" Target="/ppt/slideMasters/theme/theme1.xml" Id="R23f53e7b4030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3fdec9d23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f598746a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8570cc628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e2d6996e4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120b9b7d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1adb3e38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KFUK-KFUM GLOBAL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KFUK-KFUM GLOBAL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global@yglobal.no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www.kfuk-kfum-global.no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971 432 454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