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d4956109a640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a948661dc242b4"/>
  </p:sldMasterIdLst>
  <p:sldIdLst>
    <p:sldId xmlns:r="http://schemas.openxmlformats.org/officeDocument/2006/relationships" id="256" r:id="R87a182df53d744ac"/>
    <p:sldId xmlns:r="http://schemas.openxmlformats.org/officeDocument/2006/relationships" id="257" r:id="R1533fa03f55b4d4a"/>
    <p:sldId xmlns:r="http://schemas.openxmlformats.org/officeDocument/2006/relationships" id="258" r:id="Rd6b8f2f6303e4d89"/>
    <p:sldId xmlns:r="http://schemas.openxmlformats.org/officeDocument/2006/relationships" id="259" r:id="R7e3a5a4fd98049a7"/>
    <p:sldId xmlns:r="http://schemas.openxmlformats.org/officeDocument/2006/relationships" id="260" r:id="R596283c9a49c4d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a948661dc242b4" /><Relationship Type="http://schemas.openxmlformats.org/officeDocument/2006/relationships/slide" Target="/ppt/slides/slide1.xml" Id="R87a182df53d744ac" /><Relationship Type="http://schemas.openxmlformats.org/officeDocument/2006/relationships/slide" Target="/ppt/slides/slide2.xml" Id="R1533fa03f55b4d4a" /><Relationship Type="http://schemas.openxmlformats.org/officeDocument/2006/relationships/slide" Target="/ppt/slides/slide3.xml" Id="Rd6b8f2f6303e4d89" /><Relationship Type="http://schemas.openxmlformats.org/officeDocument/2006/relationships/slide" Target="/ppt/slides/slide4.xml" Id="R7e3a5a4fd98049a7" /><Relationship Type="http://schemas.openxmlformats.org/officeDocument/2006/relationships/slide" Target="/ppt/slides/slide5.xml" Id="R596283c9a49c4d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c04b828ad043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01f2250e94011" /><Relationship Type="http://schemas.openxmlformats.org/officeDocument/2006/relationships/theme" Target="/ppt/slideMasters/theme/theme1.xml" Id="Rb05b008264d244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c01f2250e940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393799e5449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7191fec7a48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86ecca83846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71fe453574c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1809fd6914a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LÆRERNES MISJONSFORBUND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LÆRERNES MISJONSFORBUND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LÆRERNES MISJONSFORBUND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LÆRERNES MISJONSFORBUND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LÆRERNES MISJONSFORBUND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LÆRERNES MISJONSFORBUND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Gjennestadtunet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laermisj@laermisj.no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971 432 128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LÆRERNES MISJONSFORBUND</a:t>
            </a:r>
          </a:p>
        </p:txBody>
      </p:sp>
    </p:spTree>
  </p:cSld>
  <p:clrMapOvr>
    <a:masterClrMapping xmlns:a="http://schemas.openxmlformats.org/drawingml/2006/main"/>
  </p:clrMapOvr>
</p:sld>
</file>