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a2efab52174d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e358db85c74ff2"/>
  </p:sldMasterIdLst>
  <p:sldIdLst>
    <p:sldId xmlns:r="http://schemas.openxmlformats.org/officeDocument/2006/relationships" id="256" r:id="Rf3c841d8aba74065"/>
    <p:sldId xmlns:r="http://schemas.openxmlformats.org/officeDocument/2006/relationships" id="257" r:id="Ree6e83c81e804926"/>
    <p:sldId xmlns:r="http://schemas.openxmlformats.org/officeDocument/2006/relationships" id="258" r:id="R9303ac263775467d"/>
    <p:sldId xmlns:r="http://schemas.openxmlformats.org/officeDocument/2006/relationships" id="259" r:id="R3fb61bcf8add4bf2"/>
    <p:sldId xmlns:r="http://schemas.openxmlformats.org/officeDocument/2006/relationships" id="260" r:id="R5349b755b5bc4ed0"/>
    <p:sldId xmlns:r="http://schemas.openxmlformats.org/officeDocument/2006/relationships" id="261" r:id="R72005dd7e61249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e358db85c74ff2" /><Relationship Type="http://schemas.openxmlformats.org/officeDocument/2006/relationships/slide" Target="/ppt/slides/slide1.xml" Id="Rf3c841d8aba74065" /><Relationship Type="http://schemas.openxmlformats.org/officeDocument/2006/relationships/slide" Target="/ppt/slides/slide2.xml" Id="Ree6e83c81e804926" /><Relationship Type="http://schemas.openxmlformats.org/officeDocument/2006/relationships/slide" Target="/ppt/slides/slide3.xml" Id="R9303ac263775467d" /><Relationship Type="http://schemas.openxmlformats.org/officeDocument/2006/relationships/slide" Target="/ppt/slides/slide4.xml" Id="R3fb61bcf8add4bf2" /><Relationship Type="http://schemas.openxmlformats.org/officeDocument/2006/relationships/slide" Target="/ppt/slides/slide5.xml" Id="R5349b755b5bc4ed0" /><Relationship Type="http://schemas.openxmlformats.org/officeDocument/2006/relationships/slide" Target="/ppt/slides/slide6.xml" Id="R72005dd7e61249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abf1402e584d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452f9e0437433f" /><Relationship Type="http://schemas.openxmlformats.org/officeDocument/2006/relationships/theme" Target="/ppt/slideMasters/theme/theme1.xml" Id="Rd76cd1b6c6d642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452f9e043743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d97feadc2b44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02244952f946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d9a67bc4084b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fffd1b6f1d45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ff6afdf0c843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177c90488f44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RUSPOLITISK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Torggata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post@ruspolitiskfellesrad.no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www.ruspolitiskfellesrad.no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971 429 607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</a:t>
            </a:r>
          </a:p>
        </p:txBody>
      </p:sp>
    </p:spTree>
  </p:cSld>
  <p:clrMapOvr>
    <a:masterClrMapping xmlns:a="http://schemas.openxmlformats.org/drawingml/2006/main"/>
  </p:clrMapOvr>
</p:sld>
</file>