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8dce764af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2620b45e84457"/>
  </p:sldMasterIdLst>
  <p:sldIdLst>
    <p:sldId xmlns:r="http://schemas.openxmlformats.org/officeDocument/2006/relationships" id="256" r:id="R5ad5af6942cc49ac"/>
    <p:sldId xmlns:r="http://schemas.openxmlformats.org/officeDocument/2006/relationships" id="257" r:id="Rb005f241fb634220"/>
    <p:sldId xmlns:r="http://schemas.openxmlformats.org/officeDocument/2006/relationships" id="258" r:id="R53c925a32f9a4048"/>
    <p:sldId xmlns:r="http://schemas.openxmlformats.org/officeDocument/2006/relationships" id="259" r:id="R027fd8d47e064b49"/>
    <p:sldId xmlns:r="http://schemas.openxmlformats.org/officeDocument/2006/relationships" id="260" r:id="R358b34541e724291"/>
    <p:sldId xmlns:r="http://schemas.openxmlformats.org/officeDocument/2006/relationships" id="261" r:id="R1ff590cd6d79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2620b45e84457" /><Relationship Type="http://schemas.openxmlformats.org/officeDocument/2006/relationships/slide" Target="/ppt/slides/slide1.xml" Id="R5ad5af6942cc49ac" /><Relationship Type="http://schemas.openxmlformats.org/officeDocument/2006/relationships/slide" Target="/ppt/slides/slide2.xml" Id="Rb005f241fb634220" /><Relationship Type="http://schemas.openxmlformats.org/officeDocument/2006/relationships/slide" Target="/ppt/slides/slide3.xml" Id="R53c925a32f9a4048" /><Relationship Type="http://schemas.openxmlformats.org/officeDocument/2006/relationships/slide" Target="/ppt/slides/slide4.xml" Id="R027fd8d47e064b49" /><Relationship Type="http://schemas.openxmlformats.org/officeDocument/2006/relationships/slide" Target="/ppt/slides/slide5.xml" Id="R358b34541e724291" /><Relationship Type="http://schemas.openxmlformats.org/officeDocument/2006/relationships/slide" Target="/ppt/slides/slide6.xml" Id="R1ff590cd6d79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214505e2c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d2c13816445e" /><Relationship Type="http://schemas.openxmlformats.org/officeDocument/2006/relationships/theme" Target="/ppt/slideMasters/theme/theme1.xml" Id="R06054f21d5d0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0d2c13816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0fc91877e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f4f63dd7a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b1d4582e1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f1d2bc17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202cda243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a77c33a94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