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1669d95c5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0578ef22e43d8"/>
  </p:sldMasterIdLst>
  <p:sldIdLst>
    <p:sldId xmlns:r="http://schemas.openxmlformats.org/officeDocument/2006/relationships" id="256" r:id="Rfcff71ffb8dd4ce9"/>
    <p:sldId xmlns:r="http://schemas.openxmlformats.org/officeDocument/2006/relationships" id="257" r:id="R2a00f0eb145f470d"/>
    <p:sldId xmlns:r="http://schemas.openxmlformats.org/officeDocument/2006/relationships" id="258" r:id="R7209b1e3f9ce41a2"/>
    <p:sldId xmlns:r="http://schemas.openxmlformats.org/officeDocument/2006/relationships" id="259" r:id="R65b8ea261b144542"/>
    <p:sldId xmlns:r="http://schemas.openxmlformats.org/officeDocument/2006/relationships" id="260" r:id="R35759f09f8bd4882"/>
    <p:sldId xmlns:r="http://schemas.openxmlformats.org/officeDocument/2006/relationships" id="261" r:id="Rbfa2261e7fa1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0578ef22e43d8" /><Relationship Type="http://schemas.openxmlformats.org/officeDocument/2006/relationships/slide" Target="/ppt/slides/slide1.xml" Id="Rfcff71ffb8dd4ce9" /><Relationship Type="http://schemas.openxmlformats.org/officeDocument/2006/relationships/slide" Target="/ppt/slides/slide2.xml" Id="R2a00f0eb145f470d" /><Relationship Type="http://schemas.openxmlformats.org/officeDocument/2006/relationships/slide" Target="/ppt/slides/slide3.xml" Id="R7209b1e3f9ce41a2" /><Relationship Type="http://schemas.openxmlformats.org/officeDocument/2006/relationships/slide" Target="/ppt/slides/slide4.xml" Id="R65b8ea261b144542" /><Relationship Type="http://schemas.openxmlformats.org/officeDocument/2006/relationships/slide" Target="/ppt/slides/slide5.xml" Id="R35759f09f8bd4882" /><Relationship Type="http://schemas.openxmlformats.org/officeDocument/2006/relationships/slide" Target="/ppt/slides/slide6.xml" Id="Rbfa2261e7fa1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27439d666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1d742f79a4418" /><Relationship Type="http://schemas.openxmlformats.org/officeDocument/2006/relationships/theme" Target="/ppt/slideMasters/theme/theme1.xml" Id="R8f6e7d16d3ca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1d742f79a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0f1a602b7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4a8c4ad45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95019e38f46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bf6797b5e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b56a25dc7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3a2632e7a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EIGEDOM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