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c83fc0a0e448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a58cfb97d549c1"/>
  </p:sldMasterIdLst>
  <p:sldIdLst>
    <p:sldId xmlns:r="http://schemas.openxmlformats.org/officeDocument/2006/relationships" id="256" r:id="R959c32e2a59f415e"/>
    <p:sldId xmlns:r="http://schemas.openxmlformats.org/officeDocument/2006/relationships" id="257" r:id="R7afc3e0d6ff249e0"/>
    <p:sldId xmlns:r="http://schemas.openxmlformats.org/officeDocument/2006/relationships" id="258" r:id="Ra7cdf98127e146af"/>
    <p:sldId xmlns:r="http://schemas.openxmlformats.org/officeDocument/2006/relationships" id="259" r:id="Rb1e6fd9f87c34006"/>
    <p:sldId xmlns:r="http://schemas.openxmlformats.org/officeDocument/2006/relationships" id="260" r:id="Rf155d9b7e53648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a58cfb97d549c1" /><Relationship Type="http://schemas.openxmlformats.org/officeDocument/2006/relationships/slide" Target="/ppt/slides/slide1.xml" Id="R959c32e2a59f415e" /><Relationship Type="http://schemas.openxmlformats.org/officeDocument/2006/relationships/slide" Target="/ppt/slides/slide2.xml" Id="R7afc3e0d6ff249e0" /><Relationship Type="http://schemas.openxmlformats.org/officeDocument/2006/relationships/slide" Target="/ppt/slides/slide3.xml" Id="Ra7cdf98127e146af" /><Relationship Type="http://schemas.openxmlformats.org/officeDocument/2006/relationships/slide" Target="/ppt/slides/slide4.xml" Id="Rb1e6fd9f87c34006" /><Relationship Type="http://schemas.openxmlformats.org/officeDocument/2006/relationships/slide" Target="/ppt/slides/slide5.xml" Id="Rf155d9b7e53648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35373ea9b243d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131699ea64e43" /><Relationship Type="http://schemas.openxmlformats.org/officeDocument/2006/relationships/theme" Target="/ppt/slideMasters/theme/theme1.xml" Id="R3fac7cfbe1df41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f131699ea64e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2c7b2a07b040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4f91b5b4e42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d763f9a92479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9acec230543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b886938e341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KRISTELIG PRESSEKONTOR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PRESSEKONTOR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KRISTELIG PRESSEKONTOR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PRESSEKONTOR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PRESSEKONTOR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PRESSEKONTOR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St. Olavs gate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kpk@kpk.no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kpk.no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971 422 858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KRISTELIG PRESSEKONTOR</a:t>
            </a:r>
          </a:p>
        </p:txBody>
      </p:sp>
    </p:spTree>
  </p:cSld>
  <p:clrMapOvr>
    <a:masterClrMapping xmlns:a="http://schemas.openxmlformats.org/drawingml/2006/main"/>
  </p:clrMapOvr>
</p:sld>
</file>