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fab9443d804a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462cac31b04a3c"/>
  </p:sldMasterIdLst>
  <p:sldIdLst>
    <p:sldId xmlns:r="http://schemas.openxmlformats.org/officeDocument/2006/relationships" id="256" r:id="R3e2d5124259d425a"/>
    <p:sldId xmlns:r="http://schemas.openxmlformats.org/officeDocument/2006/relationships" id="257" r:id="R834fe58bc7dc4eb8"/>
    <p:sldId xmlns:r="http://schemas.openxmlformats.org/officeDocument/2006/relationships" id="258" r:id="R39aef43f2b8c438e"/>
    <p:sldId xmlns:r="http://schemas.openxmlformats.org/officeDocument/2006/relationships" id="259" r:id="R92ebfc79007048d5"/>
    <p:sldId xmlns:r="http://schemas.openxmlformats.org/officeDocument/2006/relationships" id="260" r:id="R63423267772b41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462cac31b04a3c" /><Relationship Type="http://schemas.openxmlformats.org/officeDocument/2006/relationships/slide" Target="/ppt/slides/slide1.xml" Id="R3e2d5124259d425a" /><Relationship Type="http://schemas.openxmlformats.org/officeDocument/2006/relationships/slide" Target="/ppt/slides/slide2.xml" Id="R834fe58bc7dc4eb8" /><Relationship Type="http://schemas.openxmlformats.org/officeDocument/2006/relationships/slide" Target="/ppt/slides/slide3.xml" Id="R39aef43f2b8c438e" /><Relationship Type="http://schemas.openxmlformats.org/officeDocument/2006/relationships/slide" Target="/ppt/slides/slide4.xml" Id="R92ebfc79007048d5" /><Relationship Type="http://schemas.openxmlformats.org/officeDocument/2006/relationships/slide" Target="/ppt/slides/slide5.xml" Id="R63423267772b41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fa8e6489c341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5cdf3a5b64aa4" /><Relationship Type="http://schemas.openxmlformats.org/officeDocument/2006/relationships/theme" Target="/ppt/slideMasters/theme/theme1.xml" Id="Re5a2ab2a4ed046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65cdf3a5b64a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496807eef46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a5a4459204a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5f798378d45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e3e69ef1241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b5338bc204c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NORDHORDLAND 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NORDHORDLAND REVISJON IKS ble etablert [år] og holder til i Isdalstø.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Kvassnesvegen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5914 Isdalstø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nhr@nhr.no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www.nhr.no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971 361 433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