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0bf0b6a8dd4e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6729169c8d4dcb"/>
  </p:sldMasterIdLst>
  <p:sldIdLst>
    <p:sldId xmlns:r="http://schemas.openxmlformats.org/officeDocument/2006/relationships" id="256" r:id="Rda682b0a720e4af3"/>
    <p:sldId xmlns:r="http://schemas.openxmlformats.org/officeDocument/2006/relationships" id="257" r:id="R52b42979b0cc44d1"/>
    <p:sldId xmlns:r="http://schemas.openxmlformats.org/officeDocument/2006/relationships" id="258" r:id="R70b6d24af0404e07"/>
    <p:sldId xmlns:r="http://schemas.openxmlformats.org/officeDocument/2006/relationships" id="259" r:id="R4823bed0dc274268"/>
    <p:sldId xmlns:r="http://schemas.openxmlformats.org/officeDocument/2006/relationships" id="260" r:id="Rcfa24f073b314489"/>
    <p:sldId xmlns:r="http://schemas.openxmlformats.org/officeDocument/2006/relationships" id="261" r:id="Ra8528a9f9af244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6729169c8d4dcb" /><Relationship Type="http://schemas.openxmlformats.org/officeDocument/2006/relationships/slide" Target="/ppt/slides/slide1.xml" Id="Rda682b0a720e4af3" /><Relationship Type="http://schemas.openxmlformats.org/officeDocument/2006/relationships/slide" Target="/ppt/slides/slide2.xml" Id="R52b42979b0cc44d1" /><Relationship Type="http://schemas.openxmlformats.org/officeDocument/2006/relationships/slide" Target="/ppt/slides/slide3.xml" Id="R70b6d24af0404e07" /><Relationship Type="http://schemas.openxmlformats.org/officeDocument/2006/relationships/slide" Target="/ppt/slides/slide4.xml" Id="R4823bed0dc274268" /><Relationship Type="http://schemas.openxmlformats.org/officeDocument/2006/relationships/slide" Target="/ppt/slides/slide5.xml" Id="Rcfa24f073b314489" /><Relationship Type="http://schemas.openxmlformats.org/officeDocument/2006/relationships/slide" Target="/ppt/slides/slide6.xml" Id="Ra8528a9f9af244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3c49cd6d3f4c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9c81d789164bb0" /><Relationship Type="http://schemas.openxmlformats.org/officeDocument/2006/relationships/theme" Target="/ppt/slideMasters/theme/theme1.xml" Id="Rc5ce4e0de77040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9c81d789164b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b99df5d1944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6d05183184f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6acfc8773245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cea57df9641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70cacf87d49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8527cb2dc4e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STIFTINGA SOSIALBYGGET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STIFTINGA SOSIALBYGGET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STIFTINGA SOSIALBYGGET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STIFTINGA SOSIALBYGGET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STIFTINGA SOSIALBYGGET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STIFTINGA SOSIALBYGGET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19 000 298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2 181 941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431 020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49 589 928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107 206 272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STIFTINGA SOSIALBYGGET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Miltzows 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5700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51 04 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bjorg@sosialbygget.no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www.sosialbygget.no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971 357 479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STIFTINGA SOSIALBYGGET</a:t>
            </a:r>
          </a:p>
        </p:txBody>
      </p:sp>
    </p:spTree>
  </p:cSld>
  <p:clrMapOvr>
    <a:masterClrMapping xmlns:a="http://schemas.openxmlformats.org/drawingml/2006/main"/>
  </p:clrMapOvr>
</p:sld>
</file>