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b87d2de25c45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348f3811454f1a"/>
  </p:sldMasterIdLst>
  <p:sldIdLst>
    <p:sldId xmlns:r="http://schemas.openxmlformats.org/officeDocument/2006/relationships" id="256" r:id="Radffd877a0d343e4"/>
    <p:sldId xmlns:r="http://schemas.openxmlformats.org/officeDocument/2006/relationships" id="257" r:id="R11ab6a4a96684f13"/>
    <p:sldId xmlns:r="http://schemas.openxmlformats.org/officeDocument/2006/relationships" id="258" r:id="R085a2d4cc1d54b1b"/>
    <p:sldId xmlns:r="http://schemas.openxmlformats.org/officeDocument/2006/relationships" id="259" r:id="Rf291a8bd41d143bb"/>
    <p:sldId xmlns:r="http://schemas.openxmlformats.org/officeDocument/2006/relationships" id="260" r:id="R63932a99a69642e0"/>
    <p:sldId xmlns:r="http://schemas.openxmlformats.org/officeDocument/2006/relationships" id="261" r:id="R63bf31672787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48f3811454f1a" /><Relationship Type="http://schemas.openxmlformats.org/officeDocument/2006/relationships/slide" Target="/ppt/slides/slide1.xml" Id="Radffd877a0d343e4" /><Relationship Type="http://schemas.openxmlformats.org/officeDocument/2006/relationships/slide" Target="/ppt/slides/slide2.xml" Id="R11ab6a4a96684f13" /><Relationship Type="http://schemas.openxmlformats.org/officeDocument/2006/relationships/slide" Target="/ppt/slides/slide3.xml" Id="R085a2d4cc1d54b1b" /><Relationship Type="http://schemas.openxmlformats.org/officeDocument/2006/relationships/slide" Target="/ppt/slides/slide4.xml" Id="Rf291a8bd41d143bb" /><Relationship Type="http://schemas.openxmlformats.org/officeDocument/2006/relationships/slide" Target="/ppt/slides/slide5.xml" Id="R63932a99a69642e0" /><Relationship Type="http://schemas.openxmlformats.org/officeDocument/2006/relationships/slide" Target="/ppt/slides/slide6.xml" Id="R63bf31672787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993e154db4f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7080da9394f5c" /><Relationship Type="http://schemas.openxmlformats.org/officeDocument/2006/relationships/theme" Target="/ppt/slideMasters/theme/theme1.xml" Id="R00d6797538a44a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7080da9394f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91710bac94c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cc537415243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13e7f419f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315ba76074e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ae5a367734c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481ffea6c41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TIRNA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TIRNA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98 822 275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−1 054 114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60 260 912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99 921 990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post@tirna.no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www.tirna.no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971 342 013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