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54b4a8c9843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197a3b74e43c1"/>
  </p:sldMasterIdLst>
  <p:sldIdLst>
    <p:sldId xmlns:r="http://schemas.openxmlformats.org/officeDocument/2006/relationships" id="256" r:id="R159049c653444902"/>
    <p:sldId xmlns:r="http://schemas.openxmlformats.org/officeDocument/2006/relationships" id="257" r:id="R1b1c83424e3247e3"/>
    <p:sldId xmlns:r="http://schemas.openxmlformats.org/officeDocument/2006/relationships" id="258" r:id="Red2f118a9ccb4fb0"/>
    <p:sldId xmlns:r="http://schemas.openxmlformats.org/officeDocument/2006/relationships" id="259" r:id="R195baf759beb46ea"/>
    <p:sldId xmlns:r="http://schemas.openxmlformats.org/officeDocument/2006/relationships" id="260" r:id="Ra2d135516ca0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197a3b74e43c1" /><Relationship Type="http://schemas.openxmlformats.org/officeDocument/2006/relationships/slide" Target="/ppt/slides/slide1.xml" Id="R159049c653444902" /><Relationship Type="http://schemas.openxmlformats.org/officeDocument/2006/relationships/slide" Target="/ppt/slides/slide2.xml" Id="R1b1c83424e3247e3" /><Relationship Type="http://schemas.openxmlformats.org/officeDocument/2006/relationships/slide" Target="/ppt/slides/slide3.xml" Id="Red2f118a9ccb4fb0" /><Relationship Type="http://schemas.openxmlformats.org/officeDocument/2006/relationships/slide" Target="/ppt/slides/slide4.xml" Id="R195baf759beb46ea" /><Relationship Type="http://schemas.openxmlformats.org/officeDocument/2006/relationships/slide" Target="/ppt/slides/slide5.xml" Id="Ra2d135516ca0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4384dad8c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867eae16493b" /><Relationship Type="http://schemas.openxmlformats.org/officeDocument/2006/relationships/theme" Target="/ppt/slideMasters/theme/theme1.xml" Id="Raf6804597e57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7867eae16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044b22e60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51c96e4e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dd986bbb3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19da35d12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abfa6752e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