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0707b402b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1dca45fe04d67"/>
  </p:sldMasterIdLst>
  <p:sldIdLst>
    <p:sldId xmlns:r="http://schemas.openxmlformats.org/officeDocument/2006/relationships" id="256" r:id="Rad62d03b5fa54fce"/>
    <p:sldId xmlns:r="http://schemas.openxmlformats.org/officeDocument/2006/relationships" id="257" r:id="R5b3049f5d6a24037"/>
    <p:sldId xmlns:r="http://schemas.openxmlformats.org/officeDocument/2006/relationships" id="258" r:id="Red11a209031e4317"/>
    <p:sldId xmlns:r="http://schemas.openxmlformats.org/officeDocument/2006/relationships" id="259" r:id="R67abf7c6e6d243f0"/>
    <p:sldId xmlns:r="http://schemas.openxmlformats.org/officeDocument/2006/relationships" id="260" r:id="R31cddf7312e141e4"/>
    <p:sldId xmlns:r="http://schemas.openxmlformats.org/officeDocument/2006/relationships" id="261" r:id="R7549bc8bbb6e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1dca45fe04d67" /><Relationship Type="http://schemas.openxmlformats.org/officeDocument/2006/relationships/slide" Target="/ppt/slides/slide1.xml" Id="Rad62d03b5fa54fce" /><Relationship Type="http://schemas.openxmlformats.org/officeDocument/2006/relationships/slide" Target="/ppt/slides/slide2.xml" Id="R5b3049f5d6a24037" /><Relationship Type="http://schemas.openxmlformats.org/officeDocument/2006/relationships/slide" Target="/ppt/slides/slide3.xml" Id="Red11a209031e4317" /><Relationship Type="http://schemas.openxmlformats.org/officeDocument/2006/relationships/slide" Target="/ppt/slides/slide4.xml" Id="R67abf7c6e6d243f0" /><Relationship Type="http://schemas.openxmlformats.org/officeDocument/2006/relationships/slide" Target="/ppt/slides/slide5.xml" Id="R31cddf7312e141e4" /><Relationship Type="http://schemas.openxmlformats.org/officeDocument/2006/relationships/slide" Target="/ppt/slides/slide6.xml" Id="R7549bc8bbb6e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14e6ccfc3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fe081e9f3482d" /><Relationship Type="http://schemas.openxmlformats.org/officeDocument/2006/relationships/theme" Target="/ppt/slideMasters/theme/theme1.xml" Id="R6f5418046708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fe081e9f3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f251d9a09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fed341a6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af05bf22d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5ba25d95d4c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e03159907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3f3c0ce7f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HELMICH JANSON OG MARCIA JANSONS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HELMICH JANSON OG MARCIA JANSONS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HELMICH JANSON OG MARCIA JANSONS LEGAT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HELMICH JANSON OG MARCIA JANSONS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HELMICH JANSON OG MARCIA JANSONS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HELMICH JANSON OG MARCIA JANSONS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17 572 322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12 522 699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5 865 199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154 075 110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160 972 807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HELMICH JANSON OG MARCIA JANSONS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v/Forretningsfører, Ræder Bing advokatfirma AS, Dronning Eufemias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www.jansonslegat.no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971 309 490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HELMICH JANSON OG MARCIA JANSONS LEGAT STI</a:t>
            </a:r>
          </a:p>
        </p:txBody>
      </p:sp>
    </p:spTree>
  </p:cSld>
  <p:clrMapOvr>
    <a:masterClrMapping xmlns:a="http://schemas.openxmlformats.org/drawingml/2006/main"/>
  </p:clrMapOvr>
</p:sld>
</file>