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dfa0f4eae14e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fcdcb296104229"/>
  </p:sldMasterIdLst>
  <p:sldIdLst>
    <p:sldId xmlns:r="http://schemas.openxmlformats.org/officeDocument/2006/relationships" id="256" r:id="R539dc9289a9f4eba"/>
    <p:sldId xmlns:r="http://schemas.openxmlformats.org/officeDocument/2006/relationships" id="257" r:id="R3969a703436d490a"/>
    <p:sldId xmlns:r="http://schemas.openxmlformats.org/officeDocument/2006/relationships" id="258" r:id="R05311bfcf82c489d"/>
    <p:sldId xmlns:r="http://schemas.openxmlformats.org/officeDocument/2006/relationships" id="259" r:id="R5330597c0cf8479d"/>
    <p:sldId xmlns:r="http://schemas.openxmlformats.org/officeDocument/2006/relationships" id="260" r:id="R21accefbc0cc4b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cdcb296104229" /><Relationship Type="http://schemas.openxmlformats.org/officeDocument/2006/relationships/slide" Target="/ppt/slides/slide1.xml" Id="R539dc9289a9f4eba" /><Relationship Type="http://schemas.openxmlformats.org/officeDocument/2006/relationships/slide" Target="/ppt/slides/slide2.xml" Id="R3969a703436d490a" /><Relationship Type="http://schemas.openxmlformats.org/officeDocument/2006/relationships/slide" Target="/ppt/slides/slide3.xml" Id="R05311bfcf82c489d" /><Relationship Type="http://schemas.openxmlformats.org/officeDocument/2006/relationships/slide" Target="/ppt/slides/slide4.xml" Id="R5330597c0cf8479d" /><Relationship Type="http://schemas.openxmlformats.org/officeDocument/2006/relationships/slide" Target="/ppt/slides/slide5.xml" Id="R21accefbc0cc4b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99fcf4cb646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a7932500c4356" /><Relationship Type="http://schemas.openxmlformats.org/officeDocument/2006/relationships/theme" Target="/ppt/slideMasters/theme/theme1.xml" Id="R9f64c47c73b540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ca7932500c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aee5d73f240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f76717ed4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f85f2c3874e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fb31e155443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386245614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RENDALEN KOMMUNESKOGER KF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RENDALEN KOMMUNESKOGER KF ble etablert [år] og holder til i Rendalen.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2484 Rendalen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may.britt.haugen@rendalen.kommune.no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www.rendalen.kommune.no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971 296 526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RENDALEN KOMMUNESKOGER KF</a:t>
            </a:r>
          </a:p>
        </p:txBody>
      </p:sp>
    </p:spTree>
  </p:cSld>
  <p:clrMapOvr>
    <a:masterClrMapping xmlns:a="http://schemas.openxmlformats.org/drawingml/2006/main"/>
  </p:clrMapOvr>
</p:sld>
</file>