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25bafaa46249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6e14da7d614e2b"/>
  </p:sldMasterIdLst>
  <p:sldIdLst>
    <p:sldId xmlns:r="http://schemas.openxmlformats.org/officeDocument/2006/relationships" id="256" r:id="Rdeca4196ab7e41f2"/>
    <p:sldId xmlns:r="http://schemas.openxmlformats.org/officeDocument/2006/relationships" id="257" r:id="R24afd792b3d44784"/>
    <p:sldId xmlns:r="http://schemas.openxmlformats.org/officeDocument/2006/relationships" id="258" r:id="R08300823ef9d4da2"/>
    <p:sldId xmlns:r="http://schemas.openxmlformats.org/officeDocument/2006/relationships" id="259" r:id="Rd915df80222a4289"/>
    <p:sldId xmlns:r="http://schemas.openxmlformats.org/officeDocument/2006/relationships" id="260" r:id="Re2fd34e386574abc"/>
    <p:sldId xmlns:r="http://schemas.openxmlformats.org/officeDocument/2006/relationships" id="261" r:id="Rdaf82cfd0b354a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6e14da7d614e2b" /><Relationship Type="http://schemas.openxmlformats.org/officeDocument/2006/relationships/slide" Target="/ppt/slides/slide1.xml" Id="Rdeca4196ab7e41f2" /><Relationship Type="http://schemas.openxmlformats.org/officeDocument/2006/relationships/slide" Target="/ppt/slides/slide2.xml" Id="R24afd792b3d44784" /><Relationship Type="http://schemas.openxmlformats.org/officeDocument/2006/relationships/slide" Target="/ppt/slides/slide3.xml" Id="R08300823ef9d4da2" /><Relationship Type="http://schemas.openxmlformats.org/officeDocument/2006/relationships/slide" Target="/ppt/slides/slide4.xml" Id="Rd915df80222a4289" /><Relationship Type="http://schemas.openxmlformats.org/officeDocument/2006/relationships/slide" Target="/ppt/slides/slide5.xml" Id="Re2fd34e386574abc" /><Relationship Type="http://schemas.openxmlformats.org/officeDocument/2006/relationships/slide" Target="/ppt/slides/slide6.xml" Id="Rdaf82cfd0b354a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dbeab01b954d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80362cc9a64e2e" /><Relationship Type="http://schemas.openxmlformats.org/officeDocument/2006/relationships/theme" Target="/ppt/slideMasters/theme/theme1.xml" Id="R5095aeeeff0441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80362cc9a64e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9cf70ee2745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ff5fe1d1fd40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87620023974f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d3a56e444140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a4bbf33bfd47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597b70ad2d4e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FORVALTNINGSSTIFTELSEN UNIFOR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FORVALTNINGSSTIFTELSEN UNIFOR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FORVALTNINGSSTIFTELSEN UNIFOR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FORVALTNINGSSTIFTELSEN UNIFOR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FORVALTNINGSSTIFTELSEN UNIFOR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FORVALTNINGSSTIFTELSEN UNIFOR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8 777 924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1 303 654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FORVALTNINGSSTIFTELSEN UNIFOR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Fridtjof Nansens vei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unifor@unifor.no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www.unifor.no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971 288 396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FORVALTNINGSSTIFTELSEN UNIFOR</a:t>
            </a:r>
          </a:p>
        </p:txBody>
      </p:sp>
    </p:spTree>
  </p:cSld>
  <p:clrMapOvr>
    <a:masterClrMapping xmlns:a="http://schemas.openxmlformats.org/drawingml/2006/main"/>
  </p:clrMapOvr>
</p:sld>
</file>