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8bd022df1742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799cc14cfa4afb"/>
  </p:sldMasterIdLst>
  <p:sldIdLst>
    <p:sldId xmlns:r="http://schemas.openxmlformats.org/officeDocument/2006/relationships" id="256" r:id="R8a66316338b842de"/>
    <p:sldId xmlns:r="http://schemas.openxmlformats.org/officeDocument/2006/relationships" id="257" r:id="R9e4d41b00ab4493a"/>
    <p:sldId xmlns:r="http://schemas.openxmlformats.org/officeDocument/2006/relationships" id="258" r:id="R1c0a334c53fd4a27"/>
    <p:sldId xmlns:r="http://schemas.openxmlformats.org/officeDocument/2006/relationships" id="259" r:id="R37a8203da09e4dc9"/>
    <p:sldId xmlns:r="http://schemas.openxmlformats.org/officeDocument/2006/relationships" id="260" r:id="R0b66cbaef2b146e3"/>
    <p:sldId xmlns:r="http://schemas.openxmlformats.org/officeDocument/2006/relationships" id="261" r:id="Rc80c43b2ca9941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99cc14cfa4afb" /><Relationship Type="http://schemas.openxmlformats.org/officeDocument/2006/relationships/slide" Target="/ppt/slides/slide1.xml" Id="R8a66316338b842de" /><Relationship Type="http://schemas.openxmlformats.org/officeDocument/2006/relationships/slide" Target="/ppt/slides/slide2.xml" Id="R9e4d41b00ab4493a" /><Relationship Type="http://schemas.openxmlformats.org/officeDocument/2006/relationships/slide" Target="/ppt/slides/slide3.xml" Id="R1c0a334c53fd4a27" /><Relationship Type="http://schemas.openxmlformats.org/officeDocument/2006/relationships/slide" Target="/ppt/slides/slide4.xml" Id="R37a8203da09e4dc9" /><Relationship Type="http://schemas.openxmlformats.org/officeDocument/2006/relationships/slide" Target="/ppt/slides/slide5.xml" Id="R0b66cbaef2b146e3" /><Relationship Type="http://schemas.openxmlformats.org/officeDocument/2006/relationships/slide" Target="/ppt/slides/slide6.xml" Id="Rc80c43b2ca9941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3c53f9e5148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e4dd7026e4139" /><Relationship Type="http://schemas.openxmlformats.org/officeDocument/2006/relationships/theme" Target="/ppt/slideMasters/theme/theme1.xml" Id="R0a23b048ba334b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ae4dd7026e41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bf7bfa8a747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81dd56a774a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e8db4fcbc4c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61dfa46e14c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53306675345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30762cb2444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HOVEDORGANISASJONEN KA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HOVEDORGANISASJONEN KA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73 343 885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−1 674 940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1 868 746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26 859 300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46 506 797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ka@ka.no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