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90a3ded5b4e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d94968bcd4db1"/>
  </p:sldMasterIdLst>
  <p:sldIdLst>
    <p:sldId xmlns:r="http://schemas.openxmlformats.org/officeDocument/2006/relationships" id="256" r:id="R8286c1fecf9e43ac"/>
    <p:sldId xmlns:r="http://schemas.openxmlformats.org/officeDocument/2006/relationships" id="257" r:id="Rd3a01c5070764140"/>
    <p:sldId xmlns:r="http://schemas.openxmlformats.org/officeDocument/2006/relationships" id="258" r:id="Rad87191242d84bfb"/>
    <p:sldId xmlns:r="http://schemas.openxmlformats.org/officeDocument/2006/relationships" id="259" r:id="R52d37af379924902"/>
    <p:sldId xmlns:r="http://schemas.openxmlformats.org/officeDocument/2006/relationships" id="260" r:id="Rc4f4ac381b7f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d94968bcd4db1" /><Relationship Type="http://schemas.openxmlformats.org/officeDocument/2006/relationships/slide" Target="/ppt/slides/slide1.xml" Id="R8286c1fecf9e43ac" /><Relationship Type="http://schemas.openxmlformats.org/officeDocument/2006/relationships/slide" Target="/ppt/slides/slide2.xml" Id="Rd3a01c5070764140" /><Relationship Type="http://schemas.openxmlformats.org/officeDocument/2006/relationships/slide" Target="/ppt/slides/slide3.xml" Id="Rad87191242d84bfb" /><Relationship Type="http://schemas.openxmlformats.org/officeDocument/2006/relationships/slide" Target="/ppt/slides/slide4.xml" Id="R52d37af379924902" /><Relationship Type="http://schemas.openxmlformats.org/officeDocument/2006/relationships/slide" Target="/ppt/slides/slide5.xml" Id="Rc4f4ac381b7f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5f3b97d5b4e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f0955bd546da" /><Relationship Type="http://schemas.openxmlformats.org/officeDocument/2006/relationships/theme" Target="/ppt/slideMasters/theme/theme1.xml" Id="Red483a3c71d84b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c6f0955bd5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c5a0c187548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83cb931be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f1c6b35b2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d705f704940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3d2ba1dd5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KRISTELIGE LEGE- OG TANNLEGEFORENING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KRISTELIGE LEGE- OG TANNLEGEFORENING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post@nklf.no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www.nklf.no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971 272 554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