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dd02b5256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044db3f374f8a"/>
  </p:sldMasterIdLst>
  <p:sldIdLst>
    <p:sldId xmlns:r="http://schemas.openxmlformats.org/officeDocument/2006/relationships" id="256" r:id="Rac07df1dca0b40ee"/>
    <p:sldId xmlns:r="http://schemas.openxmlformats.org/officeDocument/2006/relationships" id="257" r:id="R3c0ec82226b94935"/>
    <p:sldId xmlns:r="http://schemas.openxmlformats.org/officeDocument/2006/relationships" id="258" r:id="Re5413b98426641b2"/>
    <p:sldId xmlns:r="http://schemas.openxmlformats.org/officeDocument/2006/relationships" id="259" r:id="R1e223ef1308946d8"/>
    <p:sldId xmlns:r="http://schemas.openxmlformats.org/officeDocument/2006/relationships" id="260" r:id="Refdf1690da694b4f"/>
    <p:sldId xmlns:r="http://schemas.openxmlformats.org/officeDocument/2006/relationships" id="261" r:id="Re46f267cdb724b10"/>
    <p:sldId xmlns:r="http://schemas.openxmlformats.org/officeDocument/2006/relationships" id="262" r:id="R62e70859b11d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044db3f374f8a" /><Relationship Type="http://schemas.openxmlformats.org/officeDocument/2006/relationships/slide" Target="/ppt/slides/slide1.xml" Id="Rac07df1dca0b40ee" /><Relationship Type="http://schemas.openxmlformats.org/officeDocument/2006/relationships/slide" Target="/ppt/slides/slide2.xml" Id="R3c0ec82226b94935" /><Relationship Type="http://schemas.openxmlformats.org/officeDocument/2006/relationships/slide" Target="/ppt/slides/slide3.xml" Id="Re5413b98426641b2" /><Relationship Type="http://schemas.openxmlformats.org/officeDocument/2006/relationships/slide" Target="/ppt/slides/slide4.xml" Id="R1e223ef1308946d8" /><Relationship Type="http://schemas.openxmlformats.org/officeDocument/2006/relationships/slide" Target="/ppt/slides/slide5.xml" Id="Refdf1690da694b4f" /><Relationship Type="http://schemas.openxmlformats.org/officeDocument/2006/relationships/slide" Target="/ppt/slides/slide6.xml" Id="Re46f267cdb724b10" /><Relationship Type="http://schemas.openxmlformats.org/officeDocument/2006/relationships/slide" Target="/ppt/slides/slide7.xml" Id="R62e70859b11d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de6043d6a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eb94ca4a4c34" /><Relationship Type="http://schemas.openxmlformats.org/officeDocument/2006/relationships/theme" Target="/ppt/slideMasters/theme/theme1.xml" Id="R62a24dfb7dfb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0eb94ca4a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1305042ac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ad78bf21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847a8bd6c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65ee8515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cfa7a20a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bdef6a906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d1c736e4f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