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0c175cf0d746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bebc534907462a"/>
  </p:sldMasterIdLst>
  <p:sldIdLst>
    <p:sldId xmlns:r="http://schemas.openxmlformats.org/officeDocument/2006/relationships" id="256" r:id="Rf9a1008f8e2a4281"/>
    <p:sldId xmlns:r="http://schemas.openxmlformats.org/officeDocument/2006/relationships" id="257" r:id="Rfbda136552f84072"/>
    <p:sldId xmlns:r="http://schemas.openxmlformats.org/officeDocument/2006/relationships" id="258" r:id="R5dbd2a8dc0114a04"/>
    <p:sldId xmlns:r="http://schemas.openxmlformats.org/officeDocument/2006/relationships" id="259" r:id="R53c0245015334ecd"/>
    <p:sldId xmlns:r="http://schemas.openxmlformats.org/officeDocument/2006/relationships" id="260" r:id="R89c2742842834a64"/>
    <p:sldId xmlns:r="http://schemas.openxmlformats.org/officeDocument/2006/relationships" id="261" r:id="R977aa465563b4f66"/>
    <p:sldId xmlns:r="http://schemas.openxmlformats.org/officeDocument/2006/relationships" id="262" r:id="R1218cf3c297344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ebc534907462a" /><Relationship Type="http://schemas.openxmlformats.org/officeDocument/2006/relationships/slide" Target="/ppt/slides/slide1.xml" Id="Rf9a1008f8e2a4281" /><Relationship Type="http://schemas.openxmlformats.org/officeDocument/2006/relationships/slide" Target="/ppt/slides/slide2.xml" Id="Rfbda136552f84072" /><Relationship Type="http://schemas.openxmlformats.org/officeDocument/2006/relationships/slide" Target="/ppt/slides/slide3.xml" Id="R5dbd2a8dc0114a04" /><Relationship Type="http://schemas.openxmlformats.org/officeDocument/2006/relationships/slide" Target="/ppt/slides/slide4.xml" Id="R53c0245015334ecd" /><Relationship Type="http://schemas.openxmlformats.org/officeDocument/2006/relationships/slide" Target="/ppt/slides/slide5.xml" Id="R89c2742842834a64" /><Relationship Type="http://schemas.openxmlformats.org/officeDocument/2006/relationships/slide" Target="/ppt/slides/slide6.xml" Id="R977aa465563b4f66" /><Relationship Type="http://schemas.openxmlformats.org/officeDocument/2006/relationships/slide" Target="/ppt/slides/slide7.xml" Id="R1218cf3c297344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b57bcb431140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93ee64e614050" /><Relationship Type="http://schemas.openxmlformats.org/officeDocument/2006/relationships/theme" Target="/ppt/slideMasters/theme/theme1.xml" Id="R22faf2b0dc8246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193ee64e6140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57a389d2740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79a2534c549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04d0e5ce44b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e473e161d4e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04c3f8e7244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26ad1f9914d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ef1238c3f47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HANSCO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−134 160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2 632 926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7 758 997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7 758 997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CLAUSSEN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Gullstølsstien 123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5153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971 215 879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HANSCO AS</a:t>
            </a:r>
          </a:p>
        </p:txBody>
      </p:sp>
    </p:spTree>
  </p:cSld>
  <p:clrMapOvr>
    <a:masterClrMapping xmlns:a="http://schemas.openxmlformats.org/drawingml/2006/main"/>
  </p:clrMapOvr>
</p:sld>
</file>