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8b19ac0fde49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c75178e32d4b65"/>
  </p:sldMasterIdLst>
  <p:sldIdLst>
    <p:sldId xmlns:r="http://schemas.openxmlformats.org/officeDocument/2006/relationships" id="256" r:id="Rb754363810684170"/>
    <p:sldId xmlns:r="http://schemas.openxmlformats.org/officeDocument/2006/relationships" id="257" r:id="R60498d48fd8c45d3"/>
    <p:sldId xmlns:r="http://schemas.openxmlformats.org/officeDocument/2006/relationships" id="258" r:id="Rd012dd12c73b4e9f"/>
    <p:sldId xmlns:r="http://schemas.openxmlformats.org/officeDocument/2006/relationships" id="259" r:id="Rd1cf0421591746c0"/>
    <p:sldId xmlns:r="http://schemas.openxmlformats.org/officeDocument/2006/relationships" id="260" r:id="Rb8789ff96f7c4dc9"/>
    <p:sldId xmlns:r="http://schemas.openxmlformats.org/officeDocument/2006/relationships" id="261" r:id="R6da2e911cd2647ef"/>
    <p:sldId xmlns:r="http://schemas.openxmlformats.org/officeDocument/2006/relationships" id="262" r:id="R6deb7f2d24254c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c75178e32d4b65" /><Relationship Type="http://schemas.openxmlformats.org/officeDocument/2006/relationships/slide" Target="/ppt/slides/slide1.xml" Id="Rb754363810684170" /><Relationship Type="http://schemas.openxmlformats.org/officeDocument/2006/relationships/slide" Target="/ppt/slides/slide2.xml" Id="R60498d48fd8c45d3" /><Relationship Type="http://schemas.openxmlformats.org/officeDocument/2006/relationships/slide" Target="/ppt/slides/slide3.xml" Id="Rd012dd12c73b4e9f" /><Relationship Type="http://schemas.openxmlformats.org/officeDocument/2006/relationships/slide" Target="/ppt/slides/slide4.xml" Id="Rd1cf0421591746c0" /><Relationship Type="http://schemas.openxmlformats.org/officeDocument/2006/relationships/slide" Target="/ppt/slides/slide5.xml" Id="Rb8789ff96f7c4dc9" /><Relationship Type="http://schemas.openxmlformats.org/officeDocument/2006/relationships/slide" Target="/ppt/slides/slide6.xml" Id="R6da2e911cd2647ef" /><Relationship Type="http://schemas.openxmlformats.org/officeDocument/2006/relationships/slide" Target="/ppt/slides/slide7.xml" Id="R6deb7f2d24254c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0abedda4cd4c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d999efd6c457b" /><Relationship Type="http://schemas.openxmlformats.org/officeDocument/2006/relationships/theme" Target="/ppt/slideMasters/theme/theme1.xml" Id="R4ba4d74293e84f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1d999efd6c45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af46c4ce24b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611f1baf34a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ceb0bfcc442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609967b684b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f3893c68f44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2ea5eaa2147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c8eb056444a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 P PEDERSEN &amp; SØN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P PEDERSEN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P PEDERSEN &amp; SØN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P PEDERSEN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P PEDERSEN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P PEDERSEN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1 367 085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1 125 251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2 933 852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3 373 854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P PEDERSEN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EILIF STAUBO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P PEDERSEN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Staubo, Hospitsveien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14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971 177 780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P PEDERSEN &amp; SØN AS</a:t>
            </a:r>
          </a:p>
        </p:txBody>
      </p:sp>
    </p:spTree>
  </p:cSld>
  <p:clrMapOvr>
    <a:masterClrMapping xmlns:a="http://schemas.openxmlformats.org/drawingml/2006/main"/>
  </p:clrMapOvr>
</p:sld>
</file>