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c0bc22ac4a47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d61b1163e4401f"/>
  </p:sldMasterIdLst>
  <p:sldIdLst>
    <p:sldId xmlns:r="http://schemas.openxmlformats.org/officeDocument/2006/relationships" id="256" r:id="R793a311690b24b37"/>
    <p:sldId xmlns:r="http://schemas.openxmlformats.org/officeDocument/2006/relationships" id="257" r:id="R2b05864dcc3946c0"/>
    <p:sldId xmlns:r="http://schemas.openxmlformats.org/officeDocument/2006/relationships" id="258" r:id="Rcd56abced0304c87"/>
    <p:sldId xmlns:r="http://schemas.openxmlformats.org/officeDocument/2006/relationships" id="259" r:id="R419b0dc6c41f4433"/>
    <p:sldId xmlns:r="http://schemas.openxmlformats.org/officeDocument/2006/relationships" id="260" r:id="Rfaae842e5cef43af"/>
    <p:sldId xmlns:r="http://schemas.openxmlformats.org/officeDocument/2006/relationships" id="261" r:id="R188dc8c1a06e4bf4"/>
    <p:sldId xmlns:r="http://schemas.openxmlformats.org/officeDocument/2006/relationships" id="262" r:id="R593d771adba048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d61b1163e4401f" /><Relationship Type="http://schemas.openxmlformats.org/officeDocument/2006/relationships/slide" Target="/ppt/slides/slide1.xml" Id="R793a311690b24b37" /><Relationship Type="http://schemas.openxmlformats.org/officeDocument/2006/relationships/slide" Target="/ppt/slides/slide2.xml" Id="R2b05864dcc3946c0" /><Relationship Type="http://schemas.openxmlformats.org/officeDocument/2006/relationships/slide" Target="/ppt/slides/slide3.xml" Id="Rcd56abced0304c87" /><Relationship Type="http://schemas.openxmlformats.org/officeDocument/2006/relationships/slide" Target="/ppt/slides/slide4.xml" Id="R419b0dc6c41f4433" /><Relationship Type="http://schemas.openxmlformats.org/officeDocument/2006/relationships/slide" Target="/ppt/slides/slide5.xml" Id="Rfaae842e5cef43af" /><Relationship Type="http://schemas.openxmlformats.org/officeDocument/2006/relationships/slide" Target="/ppt/slides/slide6.xml" Id="R188dc8c1a06e4bf4" /><Relationship Type="http://schemas.openxmlformats.org/officeDocument/2006/relationships/slide" Target="/ppt/slides/slide7.xml" Id="R593d771adba048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05963249dc46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e7a5216f34d53" /><Relationship Type="http://schemas.openxmlformats.org/officeDocument/2006/relationships/theme" Target="/ppt/slideMasters/theme/theme1.xml" Id="R73207747c6a34e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6e7a5216f34d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401abb1e742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065fca5724e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8eb370c0044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144e455ea64f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e4247a8f644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ac8ac211740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0f1a4edaf04a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TOMAR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61 341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1 381 266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7 654 163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7 672 442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BRIT GURI MARCUSSEN JØTNE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JØTNE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JØTNE STOKKEDAL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JØTNE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Gullfakskroken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tomar.jotne@gmail.com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971 173 661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TOMAR AS</a:t>
            </a:r>
          </a:p>
        </p:txBody>
      </p:sp>
    </p:spTree>
  </p:cSld>
  <p:clrMapOvr>
    <a:masterClrMapping xmlns:a="http://schemas.openxmlformats.org/drawingml/2006/main"/>
  </p:clrMapOvr>
</p:sld>
</file>