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93581b96924e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e08ed0f27f49b1"/>
  </p:sldMasterIdLst>
  <p:sldIdLst>
    <p:sldId xmlns:r="http://schemas.openxmlformats.org/officeDocument/2006/relationships" id="256" r:id="R009b493f7b2c4c06"/>
    <p:sldId xmlns:r="http://schemas.openxmlformats.org/officeDocument/2006/relationships" id="257" r:id="Re30eff8052c34d59"/>
    <p:sldId xmlns:r="http://schemas.openxmlformats.org/officeDocument/2006/relationships" id="258" r:id="R6c512cd033724389"/>
    <p:sldId xmlns:r="http://schemas.openxmlformats.org/officeDocument/2006/relationships" id="259" r:id="R5919444ef7344d0a"/>
    <p:sldId xmlns:r="http://schemas.openxmlformats.org/officeDocument/2006/relationships" id="260" r:id="Rca7783ba380f46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08ed0f27f49b1" /><Relationship Type="http://schemas.openxmlformats.org/officeDocument/2006/relationships/slide" Target="/ppt/slides/slide1.xml" Id="R009b493f7b2c4c06" /><Relationship Type="http://schemas.openxmlformats.org/officeDocument/2006/relationships/slide" Target="/ppt/slides/slide2.xml" Id="Re30eff8052c34d59" /><Relationship Type="http://schemas.openxmlformats.org/officeDocument/2006/relationships/slide" Target="/ppt/slides/slide3.xml" Id="R6c512cd033724389" /><Relationship Type="http://schemas.openxmlformats.org/officeDocument/2006/relationships/slide" Target="/ppt/slides/slide4.xml" Id="R5919444ef7344d0a" /><Relationship Type="http://schemas.openxmlformats.org/officeDocument/2006/relationships/slide" Target="/ppt/slides/slide5.xml" Id="Rca7783ba380f46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ca16815f94c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245e43f8c42b8" /><Relationship Type="http://schemas.openxmlformats.org/officeDocument/2006/relationships/theme" Target="/ppt/slideMasters/theme/theme1.xml" Id="R0ba9a94739a041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2245e43f8c42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a8f2a8e2149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2242a8e6d47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377fbd31c46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e1cd870e041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bba4dfd1b46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ULVIK HERAD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 HERAD ble etablert [år] og holder til i Ulvik.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Skeiesvegen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5730 Ulvik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 52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post@ulvik.kommune.no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www.ulvik.kommune.no/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971 159 928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