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5d5244c9274e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477d41d8924309"/>
  </p:sldMasterIdLst>
  <p:sldIdLst>
    <p:sldId xmlns:r="http://schemas.openxmlformats.org/officeDocument/2006/relationships" id="256" r:id="R09084156e639479d"/>
    <p:sldId xmlns:r="http://schemas.openxmlformats.org/officeDocument/2006/relationships" id="257" r:id="R5bf7d6e5b89a4805"/>
    <p:sldId xmlns:r="http://schemas.openxmlformats.org/officeDocument/2006/relationships" id="258" r:id="R2ceafcb8fee64f33"/>
    <p:sldId xmlns:r="http://schemas.openxmlformats.org/officeDocument/2006/relationships" id="259" r:id="Rd1432362d06246bb"/>
    <p:sldId xmlns:r="http://schemas.openxmlformats.org/officeDocument/2006/relationships" id="260" r:id="R959fad0c78884de1"/>
    <p:sldId xmlns:r="http://schemas.openxmlformats.org/officeDocument/2006/relationships" id="261" r:id="Rf998ada8aca34217"/>
    <p:sldId xmlns:r="http://schemas.openxmlformats.org/officeDocument/2006/relationships" id="262" r:id="Rc1e13a7427eb4a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477d41d8924309" /><Relationship Type="http://schemas.openxmlformats.org/officeDocument/2006/relationships/slide" Target="/ppt/slides/slide1.xml" Id="R09084156e639479d" /><Relationship Type="http://schemas.openxmlformats.org/officeDocument/2006/relationships/slide" Target="/ppt/slides/slide2.xml" Id="R5bf7d6e5b89a4805" /><Relationship Type="http://schemas.openxmlformats.org/officeDocument/2006/relationships/slide" Target="/ppt/slides/slide3.xml" Id="R2ceafcb8fee64f33" /><Relationship Type="http://schemas.openxmlformats.org/officeDocument/2006/relationships/slide" Target="/ppt/slides/slide4.xml" Id="Rd1432362d06246bb" /><Relationship Type="http://schemas.openxmlformats.org/officeDocument/2006/relationships/slide" Target="/ppt/slides/slide5.xml" Id="R959fad0c78884de1" /><Relationship Type="http://schemas.openxmlformats.org/officeDocument/2006/relationships/slide" Target="/ppt/slides/slide6.xml" Id="Rf998ada8aca34217" /><Relationship Type="http://schemas.openxmlformats.org/officeDocument/2006/relationships/slide" Target="/ppt/slides/slide7.xml" Id="Rc1e13a7427eb4a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c089c98d1647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91809fe82e481d" /><Relationship Type="http://schemas.openxmlformats.org/officeDocument/2006/relationships/theme" Target="/ppt/slideMasters/theme/theme1.xml" Id="Rffec2af6dd1e4d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91809fe82e48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8556f9234949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b1fbc2b8fc44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322f48491a41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6a840f084c4e1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1b64a144d9492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71043a285649b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00f9fe79b149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 H Bjørnstad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 H Bjørnstad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H Bjørnstad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 H Bjørnstad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 H Bjørnstad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 H Bjørnstad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168 960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−453 350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7 129 972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43 605 450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45 222 920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 H Bjørnstad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 BJØRNSTAD WESTERN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INWESTERN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HÅKON BJØRNSTAD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 H Bjørnstad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Teigenveien 11B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3113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e-farger@online.no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971 157 712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 H Bjørnstad AS</a:t>
            </a:r>
          </a:p>
        </p:txBody>
      </p:sp>
    </p:spTree>
  </p:cSld>
  <p:clrMapOvr>
    <a:masterClrMapping xmlns:a="http://schemas.openxmlformats.org/drawingml/2006/main"/>
  </p:clrMapOvr>
</p:sld>
</file>