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2e624f81e84f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238e0d0a40445b"/>
  </p:sldMasterIdLst>
  <p:sldIdLst>
    <p:sldId xmlns:r="http://schemas.openxmlformats.org/officeDocument/2006/relationships" id="256" r:id="R55576f930344437d"/>
    <p:sldId xmlns:r="http://schemas.openxmlformats.org/officeDocument/2006/relationships" id="257" r:id="R475905efcc024a1a"/>
    <p:sldId xmlns:r="http://schemas.openxmlformats.org/officeDocument/2006/relationships" id="258" r:id="R3ec35c4fe37241de"/>
    <p:sldId xmlns:r="http://schemas.openxmlformats.org/officeDocument/2006/relationships" id="259" r:id="Red53f2a9f8594459"/>
    <p:sldId xmlns:r="http://schemas.openxmlformats.org/officeDocument/2006/relationships" id="260" r:id="Ra8adffb86c2c4ca3"/>
    <p:sldId xmlns:r="http://schemas.openxmlformats.org/officeDocument/2006/relationships" id="261" r:id="R00161e01ad354ab1"/>
    <p:sldId xmlns:r="http://schemas.openxmlformats.org/officeDocument/2006/relationships" id="262" r:id="R8ef96890a49c4d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238e0d0a40445b" /><Relationship Type="http://schemas.openxmlformats.org/officeDocument/2006/relationships/slide" Target="/ppt/slides/slide1.xml" Id="R55576f930344437d" /><Relationship Type="http://schemas.openxmlformats.org/officeDocument/2006/relationships/slide" Target="/ppt/slides/slide2.xml" Id="R475905efcc024a1a" /><Relationship Type="http://schemas.openxmlformats.org/officeDocument/2006/relationships/slide" Target="/ppt/slides/slide3.xml" Id="R3ec35c4fe37241de" /><Relationship Type="http://schemas.openxmlformats.org/officeDocument/2006/relationships/slide" Target="/ppt/slides/slide4.xml" Id="Red53f2a9f8594459" /><Relationship Type="http://schemas.openxmlformats.org/officeDocument/2006/relationships/slide" Target="/ppt/slides/slide5.xml" Id="Ra8adffb86c2c4ca3" /><Relationship Type="http://schemas.openxmlformats.org/officeDocument/2006/relationships/slide" Target="/ppt/slides/slide6.xml" Id="R00161e01ad354ab1" /><Relationship Type="http://schemas.openxmlformats.org/officeDocument/2006/relationships/slide" Target="/ppt/slides/slide7.xml" Id="R8ef96890a49c4d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edcc17469b4c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d21f25f4b4fe1" /><Relationship Type="http://schemas.openxmlformats.org/officeDocument/2006/relationships/theme" Target="/ppt/slideMasters/theme/theme1.xml" Id="Ra9767adf263045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1d21f25f4b4f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36b587bed47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1b0f3ad25e48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9bb5054d8949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6343596254d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fc213002a947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d048923b2b4b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9e9d727c24e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GRIMSØEN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GRIMSØEN AS ble etablert [år] og holder til i Skjeberg.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9 045 558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1 006 870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−727 932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22 519 869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38 735 897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LORENTZ PETTER GRIMSØEN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Dusaveien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1747 Skjeberg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971 133 287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GRIMSØEN AS</a:t>
            </a:r>
          </a:p>
        </p:txBody>
      </p:sp>
    </p:spTree>
  </p:cSld>
  <p:clrMapOvr>
    <a:masterClrMapping xmlns:a="http://schemas.openxmlformats.org/drawingml/2006/main"/>
  </p:clrMapOvr>
</p:sld>
</file>