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a6d33fbc6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65f2f679564e6e"/>
  </p:sldMasterIdLst>
  <p:sldIdLst>
    <p:sldId xmlns:r="http://schemas.openxmlformats.org/officeDocument/2006/relationships" id="256" r:id="R4ea1903d79fb46d8"/>
    <p:sldId xmlns:r="http://schemas.openxmlformats.org/officeDocument/2006/relationships" id="257" r:id="R558722ed1f4f4833"/>
    <p:sldId xmlns:r="http://schemas.openxmlformats.org/officeDocument/2006/relationships" id="258" r:id="R3be21a3c723643aa"/>
    <p:sldId xmlns:r="http://schemas.openxmlformats.org/officeDocument/2006/relationships" id="259" r:id="R22de9a6df9374e7f"/>
    <p:sldId xmlns:r="http://schemas.openxmlformats.org/officeDocument/2006/relationships" id="260" r:id="Rbd16f6f2bd6d4d92"/>
    <p:sldId xmlns:r="http://schemas.openxmlformats.org/officeDocument/2006/relationships" id="261" r:id="Rdb26bc8b947c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5f2f679564e6e" /><Relationship Type="http://schemas.openxmlformats.org/officeDocument/2006/relationships/slide" Target="/ppt/slides/slide1.xml" Id="R4ea1903d79fb46d8" /><Relationship Type="http://schemas.openxmlformats.org/officeDocument/2006/relationships/slide" Target="/ppt/slides/slide2.xml" Id="R558722ed1f4f4833" /><Relationship Type="http://schemas.openxmlformats.org/officeDocument/2006/relationships/slide" Target="/ppt/slides/slide3.xml" Id="R3be21a3c723643aa" /><Relationship Type="http://schemas.openxmlformats.org/officeDocument/2006/relationships/slide" Target="/ppt/slides/slide4.xml" Id="R22de9a6df9374e7f" /><Relationship Type="http://schemas.openxmlformats.org/officeDocument/2006/relationships/slide" Target="/ppt/slides/slide5.xml" Id="Rbd16f6f2bd6d4d92" /><Relationship Type="http://schemas.openxmlformats.org/officeDocument/2006/relationships/slide" Target="/ppt/slides/slide6.xml" Id="Rdb26bc8b947c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25e1aac7c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a0869fa664115" /><Relationship Type="http://schemas.openxmlformats.org/officeDocument/2006/relationships/theme" Target="/ppt/slideMasters/theme/theme1.xml" Id="R4cbf3e850198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ba0869fa6641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75decf7e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357ce98e5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5f0e0b3f24c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2bd8b701c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fb11abec1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6a1e0d0d8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