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10ccf1747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b38975b73476e"/>
  </p:sldMasterIdLst>
  <p:sldIdLst>
    <p:sldId xmlns:r="http://schemas.openxmlformats.org/officeDocument/2006/relationships" id="256" r:id="R194f1badea3c432b"/>
    <p:sldId xmlns:r="http://schemas.openxmlformats.org/officeDocument/2006/relationships" id="257" r:id="Rd6bdcc3f7c504c7d"/>
    <p:sldId xmlns:r="http://schemas.openxmlformats.org/officeDocument/2006/relationships" id="258" r:id="R35eaaa4abbd445a7"/>
    <p:sldId xmlns:r="http://schemas.openxmlformats.org/officeDocument/2006/relationships" id="259" r:id="R2890472277fb4a42"/>
    <p:sldId xmlns:r="http://schemas.openxmlformats.org/officeDocument/2006/relationships" id="260" r:id="R9fb62b3f34924748"/>
    <p:sldId xmlns:r="http://schemas.openxmlformats.org/officeDocument/2006/relationships" id="261" r:id="R3a5c9fe2959e45cd"/>
    <p:sldId xmlns:r="http://schemas.openxmlformats.org/officeDocument/2006/relationships" id="262" r:id="R33076e82f435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b38975b73476e" /><Relationship Type="http://schemas.openxmlformats.org/officeDocument/2006/relationships/slide" Target="/ppt/slides/slide1.xml" Id="R194f1badea3c432b" /><Relationship Type="http://schemas.openxmlformats.org/officeDocument/2006/relationships/slide" Target="/ppt/slides/slide2.xml" Id="Rd6bdcc3f7c504c7d" /><Relationship Type="http://schemas.openxmlformats.org/officeDocument/2006/relationships/slide" Target="/ppt/slides/slide3.xml" Id="R35eaaa4abbd445a7" /><Relationship Type="http://schemas.openxmlformats.org/officeDocument/2006/relationships/slide" Target="/ppt/slides/slide4.xml" Id="R2890472277fb4a42" /><Relationship Type="http://schemas.openxmlformats.org/officeDocument/2006/relationships/slide" Target="/ppt/slides/slide5.xml" Id="R9fb62b3f34924748" /><Relationship Type="http://schemas.openxmlformats.org/officeDocument/2006/relationships/slide" Target="/ppt/slides/slide6.xml" Id="R3a5c9fe2959e45cd" /><Relationship Type="http://schemas.openxmlformats.org/officeDocument/2006/relationships/slide" Target="/ppt/slides/slide7.xml" Id="R33076e82f435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55571cecf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e524ffbf349a0" /><Relationship Type="http://schemas.openxmlformats.org/officeDocument/2006/relationships/theme" Target="/ppt/slideMasters/theme/theme1.xml" Id="R431c7c35ea1f47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de524ffbf3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04252562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01c2c316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f84101740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c44eb42c4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25d847306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c4cdcb697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584e0a6f7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