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d951c33a3f43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5952176d034a3b"/>
  </p:sldMasterIdLst>
  <p:sldIdLst>
    <p:sldId xmlns:r="http://schemas.openxmlformats.org/officeDocument/2006/relationships" id="256" r:id="R43ded92909674450"/>
    <p:sldId xmlns:r="http://schemas.openxmlformats.org/officeDocument/2006/relationships" id="257" r:id="R4e63bbc0c53340a5"/>
    <p:sldId xmlns:r="http://schemas.openxmlformats.org/officeDocument/2006/relationships" id="258" r:id="R765da2132d53434c"/>
    <p:sldId xmlns:r="http://schemas.openxmlformats.org/officeDocument/2006/relationships" id="259" r:id="Rff1ee4eca0d4492e"/>
    <p:sldId xmlns:r="http://schemas.openxmlformats.org/officeDocument/2006/relationships" id="260" r:id="R103295c53eb24770"/>
    <p:sldId xmlns:r="http://schemas.openxmlformats.org/officeDocument/2006/relationships" id="261" r:id="R0852d04a61e34ce0"/>
    <p:sldId xmlns:r="http://schemas.openxmlformats.org/officeDocument/2006/relationships" id="262" r:id="R166ec9c6596242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5952176d034a3b" /><Relationship Type="http://schemas.openxmlformats.org/officeDocument/2006/relationships/slide" Target="/ppt/slides/slide1.xml" Id="R43ded92909674450" /><Relationship Type="http://schemas.openxmlformats.org/officeDocument/2006/relationships/slide" Target="/ppt/slides/slide2.xml" Id="R4e63bbc0c53340a5" /><Relationship Type="http://schemas.openxmlformats.org/officeDocument/2006/relationships/slide" Target="/ppt/slides/slide3.xml" Id="R765da2132d53434c" /><Relationship Type="http://schemas.openxmlformats.org/officeDocument/2006/relationships/slide" Target="/ppt/slides/slide4.xml" Id="Rff1ee4eca0d4492e" /><Relationship Type="http://schemas.openxmlformats.org/officeDocument/2006/relationships/slide" Target="/ppt/slides/slide5.xml" Id="R103295c53eb24770" /><Relationship Type="http://schemas.openxmlformats.org/officeDocument/2006/relationships/slide" Target="/ppt/slides/slide6.xml" Id="R0852d04a61e34ce0" /><Relationship Type="http://schemas.openxmlformats.org/officeDocument/2006/relationships/slide" Target="/ppt/slides/slide7.xml" Id="R166ec9c6596242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786260fb1f4f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41a79842924040" /><Relationship Type="http://schemas.openxmlformats.org/officeDocument/2006/relationships/theme" Target="/ppt/slideMasters/theme/theme1.xml" Id="Rb7fa8dd9c75642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41a798429240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9efbe18f1a45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3e6857b07c49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42995089774b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1b26396bb44f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af611a0f8a4e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7069a1eea744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e5141e091749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MK CONSULT ADB SUPPORT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MK CONSULT ADB SUPPORT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MK CONSULT ADB SUPPORT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MK CONSULT ADB SUPPORT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MK CONSULT ADB SUPPORT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MK CONSULT ADB SUPPORT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−52 588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601 502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2 286 046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2 330 706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MK CONSULT ADB SUPPORT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MÜLLER KARLSEN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MK CONSULT ADB SUPPORT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Oskar G Tomter, Lørenveien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971 093 323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MK CONSULT ADB SUPPORT AS</a:t>
            </a:r>
          </a:p>
        </p:txBody>
      </p:sp>
    </p:spTree>
  </p:cSld>
  <p:clrMapOvr>
    <a:masterClrMapping xmlns:a="http://schemas.openxmlformats.org/drawingml/2006/main"/>
  </p:clrMapOvr>
</p:sld>
</file>