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384946e6e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432ed77604359"/>
  </p:sldMasterIdLst>
  <p:sldIdLst>
    <p:sldId xmlns:r="http://schemas.openxmlformats.org/officeDocument/2006/relationships" id="256" r:id="R744fdc27e1474572"/>
    <p:sldId xmlns:r="http://schemas.openxmlformats.org/officeDocument/2006/relationships" id="257" r:id="R8e9aa94173404f12"/>
    <p:sldId xmlns:r="http://schemas.openxmlformats.org/officeDocument/2006/relationships" id="258" r:id="Rf600c64d2d934572"/>
    <p:sldId xmlns:r="http://schemas.openxmlformats.org/officeDocument/2006/relationships" id="259" r:id="R8db41de859d14f52"/>
    <p:sldId xmlns:r="http://schemas.openxmlformats.org/officeDocument/2006/relationships" id="260" r:id="R3b4c273aab1d4907"/>
    <p:sldId xmlns:r="http://schemas.openxmlformats.org/officeDocument/2006/relationships" id="261" r:id="Rd41a1013a64e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432ed77604359" /><Relationship Type="http://schemas.openxmlformats.org/officeDocument/2006/relationships/slide" Target="/ppt/slides/slide1.xml" Id="R744fdc27e1474572" /><Relationship Type="http://schemas.openxmlformats.org/officeDocument/2006/relationships/slide" Target="/ppt/slides/slide2.xml" Id="R8e9aa94173404f12" /><Relationship Type="http://schemas.openxmlformats.org/officeDocument/2006/relationships/slide" Target="/ppt/slides/slide3.xml" Id="Rf600c64d2d934572" /><Relationship Type="http://schemas.openxmlformats.org/officeDocument/2006/relationships/slide" Target="/ppt/slides/slide4.xml" Id="R8db41de859d14f52" /><Relationship Type="http://schemas.openxmlformats.org/officeDocument/2006/relationships/slide" Target="/ppt/slides/slide5.xml" Id="R3b4c273aab1d4907" /><Relationship Type="http://schemas.openxmlformats.org/officeDocument/2006/relationships/slide" Target="/ppt/slides/slide6.xml" Id="Rd41a1013a64e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a526cde50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d150259bf46ed" /><Relationship Type="http://schemas.openxmlformats.org/officeDocument/2006/relationships/theme" Target="/ppt/slideMasters/theme/theme1.xml" Id="Rc4236046efb7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d150259bf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9ca161645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b1f95faa4a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0e3d13f72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6ba3d9e5141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a6bd38bfc4f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98914e3c44c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TRONDHJEMS ARBEIDERFORENING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TRONDHJEMS ARBEIDERFORENING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TRONDHJEMS ARBEIDERFORENING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TRONDHJEMS ARBEIDERFORENING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TRONDHJEMS ARBEIDERFORENING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TRONDHJEMS ARBEIDERFORENING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2 035 237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5 964 957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TRONDHJEMS ARBEIDERFORENING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Krambugata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arbeiderforeningen@styrepost.no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971 084 170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TRONDHJEMS ARBEIDERFORENING</a:t>
            </a:r>
          </a:p>
        </p:txBody>
      </p:sp>
    </p:spTree>
  </p:cSld>
  <p:clrMapOvr>
    <a:masterClrMapping xmlns:a="http://schemas.openxmlformats.org/drawingml/2006/main"/>
  </p:clrMapOvr>
</p:sld>
</file>