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c4f53f6bde43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0c8b3265dc4e78"/>
  </p:sldMasterIdLst>
  <p:sldIdLst>
    <p:sldId xmlns:r="http://schemas.openxmlformats.org/officeDocument/2006/relationships" id="256" r:id="R72440f65b16142a7"/>
    <p:sldId xmlns:r="http://schemas.openxmlformats.org/officeDocument/2006/relationships" id="257" r:id="Rbdd0fccd9d254eed"/>
    <p:sldId xmlns:r="http://schemas.openxmlformats.org/officeDocument/2006/relationships" id="258" r:id="Ra4a657d86db04d18"/>
    <p:sldId xmlns:r="http://schemas.openxmlformats.org/officeDocument/2006/relationships" id="259" r:id="R0978f749268e418a"/>
    <p:sldId xmlns:r="http://schemas.openxmlformats.org/officeDocument/2006/relationships" id="260" r:id="R12bec31ae55748aa"/>
    <p:sldId xmlns:r="http://schemas.openxmlformats.org/officeDocument/2006/relationships" id="261" r:id="R9f36d61152894faa"/>
    <p:sldId xmlns:r="http://schemas.openxmlformats.org/officeDocument/2006/relationships" id="262" r:id="R8fd7d40cb27642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0c8b3265dc4e78" /><Relationship Type="http://schemas.openxmlformats.org/officeDocument/2006/relationships/slide" Target="/ppt/slides/slide1.xml" Id="R72440f65b16142a7" /><Relationship Type="http://schemas.openxmlformats.org/officeDocument/2006/relationships/slide" Target="/ppt/slides/slide2.xml" Id="Rbdd0fccd9d254eed" /><Relationship Type="http://schemas.openxmlformats.org/officeDocument/2006/relationships/slide" Target="/ppt/slides/slide3.xml" Id="Ra4a657d86db04d18" /><Relationship Type="http://schemas.openxmlformats.org/officeDocument/2006/relationships/slide" Target="/ppt/slides/slide4.xml" Id="R0978f749268e418a" /><Relationship Type="http://schemas.openxmlformats.org/officeDocument/2006/relationships/slide" Target="/ppt/slides/slide5.xml" Id="R12bec31ae55748aa" /><Relationship Type="http://schemas.openxmlformats.org/officeDocument/2006/relationships/slide" Target="/ppt/slides/slide6.xml" Id="R9f36d61152894faa" /><Relationship Type="http://schemas.openxmlformats.org/officeDocument/2006/relationships/slide" Target="/ppt/slides/slide7.xml" Id="R8fd7d40cb27642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69fe935bf746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340a9958e450a" /><Relationship Type="http://schemas.openxmlformats.org/officeDocument/2006/relationships/theme" Target="/ppt/slideMasters/theme/theme1.xml" Id="R43befa6f0fa049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b340a9958e45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aabebf7d64f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bb5189fab48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65b6f761545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59a7fb6af44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0a8e7ae6a46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eddbd93614d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f2a49604b49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MASO HOLDING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5 643 913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42 278 245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42 278 245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ROLF HILLESTAD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ROLF HILLESTAD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Teistveien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post@rafens.no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www.rafens.no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971 050 896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