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de5bc234e5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90f9909054c03"/>
  </p:sldMasterIdLst>
  <p:sldIdLst>
    <p:sldId xmlns:r="http://schemas.openxmlformats.org/officeDocument/2006/relationships" id="256" r:id="R4305f1580e4b44df"/>
    <p:sldId xmlns:r="http://schemas.openxmlformats.org/officeDocument/2006/relationships" id="257" r:id="R77fccf4c5dd94c5f"/>
    <p:sldId xmlns:r="http://schemas.openxmlformats.org/officeDocument/2006/relationships" id="258" r:id="R1a1df8204f6341a1"/>
    <p:sldId xmlns:r="http://schemas.openxmlformats.org/officeDocument/2006/relationships" id="259" r:id="R4991b6d19f8546c8"/>
    <p:sldId xmlns:r="http://schemas.openxmlformats.org/officeDocument/2006/relationships" id="260" r:id="R836bb9cf47b54b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90f9909054c03" /><Relationship Type="http://schemas.openxmlformats.org/officeDocument/2006/relationships/slide" Target="/ppt/slides/slide1.xml" Id="R4305f1580e4b44df" /><Relationship Type="http://schemas.openxmlformats.org/officeDocument/2006/relationships/slide" Target="/ppt/slides/slide2.xml" Id="R77fccf4c5dd94c5f" /><Relationship Type="http://schemas.openxmlformats.org/officeDocument/2006/relationships/slide" Target="/ppt/slides/slide3.xml" Id="R1a1df8204f6341a1" /><Relationship Type="http://schemas.openxmlformats.org/officeDocument/2006/relationships/slide" Target="/ppt/slides/slide4.xml" Id="R4991b6d19f8546c8" /><Relationship Type="http://schemas.openxmlformats.org/officeDocument/2006/relationships/slide" Target="/ppt/slides/slide5.xml" Id="R836bb9cf47b54b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6b823af2148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a95dbaf484f76" /><Relationship Type="http://schemas.openxmlformats.org/officeDocument/2006/relationships/theme" Target="/ppt/slideMasters/theme/theme1.xml" Id="R09ba1c549182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ea95dbaf484f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b5e006dcf49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185f97fe844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c7a1e583d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53239bbb2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b20bf8a6649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HELLVIK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