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df6fe3003343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423df8fb894122"/>
  </p:sldMasterIdLst>
  <p:sldIdLst>
    <p:sldId xmlns:r="http://schemas.openxmlformats.org/officeDocument/2006/relationships" id="256" r:id="Rbe0ca4e67bdc4459"/>
    <p:sldId xmlns:r="http://schemas.openxmlformats.org/officeDocument/2006/relationships" id="257" r:id="Rdb8557a1395b44bd"/>
    <p:sldId xmlns:r="http://schemas.openxmlformats.org/officeDocument/2006/relationships" id="258" r:id="R72ec55ac0b524b0b"/>
    <p:sldId xmlns:r="http://schemas.openxmlformats.org/officeDocument/2006/relationships" id="259" r:id="R2fb2a5f440e3453e"/>
    <p:sldId xmlns:r="http://schemas.openxmlformats.org/officeDocument/2006/relationships" id="260" r:id="Rb36558790aad4dbc"/>
    <p:sldId xmlns:r="http://schemas.openxmlformats.org/officeDocument/2006/relationships" id="261" r:id="R1f94cb32e6824cb7"/>
    <p:sldId xmlns:r="http://schemas.openxmlformats.org/officeDocument/2006/relationships" id="262" r:id="R8a3d42cc635948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23df8fb894122" /><Relationship Type="http://schemas.openxmlformats.org/officeDocument/2006/relationships/slide" Target="/ppt/slides/slide1.xml" Id="Rbe0ca4e67bdc4459" /><Relationship Type="http://schemas.openxmlformats.org/officeDocument/2006/relationships/slide" Target="/ppt/slides/slide2.xml" Id="Rdb8557a1395b44bd" /><Relationship Type="http://schemas.openxmlformats.org/officeDocument/2006/relationships/slide" Target="/ppt/slides/slide3.xml" Id="R72ec55ac0b524b0b" /><Relationship Type="http://schemas.openxmlformats.org/officeDocument/2006/relationships/slide" Target="/ppt/slides/slide4.xml" Id="R2fb2a5f440e3453e" /><Relationship Type="http://schemas.openxmlformats.org/officeDocument/2006/relationships/slide" Target="/ppt/slides/slide5.xml" Id="Rb36558790aad4dbc" /><Relationship Type="http://schemas.openxmlformats.org/officeDocument/2006/relationships/slide" Target="/ppt/slides/slide6.xml" Id="R1f94cb32e6824cb7" /><Relationship Type="http://schemas.openxmlformats.org/officeDocument/2006/relationships/slide" Target="/ppt/slides/slide7.xml" Id="R8a3d42cc635948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2ea9ab566341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9cf79698e46c9" /><Relationship Type="http://schemas.openxmlformats.org/officeDocument/2006/relationships/theme" Target="/ppt/slideMasters/theme/theme1.xml" Id="R0cc1324b250e4c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c9cf79698e46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419b30c5d45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71617e18b48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022d8728e4d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3523fb05345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4acef0f794b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c355890b445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993561a4447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MIDT-NORGE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34 206 046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3 788 631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3 039 854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10 448 966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HEGRA SPAREBANK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Bergs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84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post.eomn@eika.no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www.eikaokonomi.no/midt-norge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970 999 213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