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0b2e6ac66d44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287a6306b49c1"/>
  </p:sldMasterIdLst>
  <p:sldIdLst>
    <p:sldId xmlns:r="http://schemas.openxmlformats.org/officeDocument/2006/relationships" id="256" r:id="Rc63db1d7c291438e"/>
    <p:sldId xmlns:r="http://schemas.openxmlformats.org/officeDocument/2006/relationships" id="257" r:id="R089d0759a5f841d9"/>
    <p:sldId xmlns:r="http://schemas.openxmlformats.org/officeDocument/2006/relationships" id="258" r:id="Rbe5b14e61bf24ceb"/>
    <p:sldId xmlns:r="http://schemas.openxmlformats.org/officeDocument/2006/relationships" id="259" r:id="R81c1b86e13a949a3"/>
    <p:sldId xmlns:r="http://schemas.openxmlformats.org/officeDocument/2006/relationships" id="260" r:id="R318f2867ea484fde"/>
    <p:sldId xmlns:r="http://schemas.openxmlformats.org/officeDocument/2006/relationships" id="261" r:id="R6d168a5438c445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287a6306b49c1" /><Relationship Type="http://schemas.openxmlformats.org/officeDocument/2006/relationships/slide" Target="/ppt/slides/slide1.xml" Id="Rc63db1d7c291438e" /><Relationship Type="http://schemas.openxmlformats.org/officeDocument/2006/relationships/slide" Target="/ppt/slides/slide2.xml" Id="R089d0759a5f841d9" /><Relationship Type="http://schemas.openxmlformats.org/officeDocument/2006/relationships/slide" Target="/ppt/slides/slide3.xml" Id="Rbe5b14e61bf24ceb" /><Relationship Type="http://schemas.openxmlformats.org/officeDocument/2006/relationships/slide" Target="/ppt/slides/slide4.xml" Id="R81c1b86e13a949a3" /><Relationship Type="http://schemas.openxmlformats.org/officeDocument/2006/relationships/slide" Target="/ppt/slides/slide5.xml" Id="R318f2867ea484fde" /><Relationship Type="http://schemas.openxmlformats.org/officeDocument/2006/relationships/slide" Target="/ppt/slides/slide6.xml" Id="R6d168a5438c445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a5c521cb4043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fe2aa2d7344f7" /><Relationship Type="http://schemas.openxmlformats.org/officeDocument/2006/relationships/theme" Target="/ppt/slideMasters/theme/theme1.xml" Id="Rf4911903721f42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ffe2aa2d73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7d59195d3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89bd92ba7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19cb9468a4e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120636894a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5d449f778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01fbb49c0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MIDT-NORGE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Bergs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7520 Hegra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84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post.eomn@eika.no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www.eikaokonomi.no/midt-norge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970 999 213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MIDT-NORGE AS</a:t>
            </a:r>
          </a:p>
        </p:txBody>
      </p:sp>
    </p:spTree>
  </p:cSld>
  <p:clrMapOvr>
    <a:masterClrMapping xmlns:a="http://schemas.openxmlformats.org/drawingml/2006/main"/>
  </p:clrMapOvr>
</p:sld>
</file>